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1" r:id="rId6"/>
    <p:sldId id="262" r:id="rId7"/>
    <p:sldId id="277" r:id="rId8"/>
    <p:sldId id="276" r:id="rId9"/>
    <p:sldId id="260" r:id="rId10"/>
    <p:sldId id="275" r:id="rId11"/>
  </p:sldIdLst>
  <p:sldSz cx="9144000" cy="5143500" type="screen16x9"/>
  <p:notesSz cx="6858000" cy="9144000"/>
  <p:embeddedFontLst>
    <p:embeddedFont>
      <p:font typeface="Barlow" pitchFamily="2" charset="77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unito Light" panose="020F0302020204030204" pitchFamily="34" charset="0"/>
      <p:regular r:id="rId21"/>
      <p:italic r:id="rId22"/>
    </p:embeddedFont>
    <p:embeddedFont>
      <p:font typeface="Zen Dots" pitchFamily="2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EB6B2C-627B-41E7-8FF5-159EA0333A00}">
  <a:tblStyle styleId="{71EB6B2C-627B-41E7-8FF5-159EA0333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6CE7C4-DA55-4962-B666-DEABED1BF2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2"/>
    <p:restoredTop sz="94643"/>
  </p:normalViewPr>
  <p:slideViewPr>
    <p:cSldViewPr snapToGrid="0">
      <p:cViewPr>
        <p:scale>
          <a:sx n="225" d="100"/>
          <a:sy n="225" d="100"/>
        </p:scale>
        <p:origin x="6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083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79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67235" y="2998776"/>
            <a:ext cx="5634312" cy="4182456"/>
            <a:chOff x="6005513" y="2100263"/>
            <a:chExt cx="2944814" cy="2185991"/>
          </a:xfrm>
        </p:grpSpPr>
        <p:sp>
          <p:nvSpPr>
            <p:cNvPr id="10" name="Google Shape;10;p2"/>
            <p:cNvSpPr/>
            <p:nvPr/>
          </p:nvSpPr>
          <p:spPr>
            <a:xfrm>
              <a:off x="7761288" y="2465388"/>
              <a:ext cx="1189039" cy="1093788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999413" y="2598738"/>
              <a:ext cx="744538" cy="704850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05513" y="2100263"/>
              <a:ext cx="2233613" cy="2185991"/>
            </a:xfrm>
            <a:custGeom>
              <a:avLst/>
              <a:gdLst/>
              <a:ahLst/>
              <a:cxnLst/>
              <a:rect l="l" t="t" r="r" b="b"/>
              <a:pathLst>
                <a:path w="2232" h="2183" extrusionOk="0">
                  <a:moveTo>
                    <a:pt x="1757" y="2149"/>
                  </a:moveTo>
                  <a:cubicBezTo>
                    <a:pt x="1722" y="2149"/>
                    <a:pt x="1689" y="2143"/>
                    <a:pt x="1661" y="2130"/>
                  </a:cubicBezTo>
                  <a:cubicBezTo>
                    <a:pt x="1543" y="2071"/>
                    <a:pt x="1444" y="2029"/>
                    <a:pt x="1350" y="1996"/>
                  </a:cubicBezTo>
                  <a:cubicBezTo>
                    <a:pt x="1328" y="1989"/>
                    <a:pt x="1228" y="1969"/>
                    <a:pt x="1102" y="1943"/>
                  </a:cubicBezTo>
                  <a:cubicBezTo>
                    <a:pt x="1020" y="1927"/>
                    <a:pt x="928" y="1909"/>
                    <a:pt x="838" y="1890"/>
                  </a:cubicBezTo>
                  <a:cubicBezTo>
                    <a:pt x="653" y="1851"/>
                    <a:pt x="503" y="1742"/>
                    <a:pt x="422" y="1683"/>
                  </a:cubicBezTo>
                  <a:cubicBezTo>
                    <a:pt x="399" y="1666"/>
                    <a:pt x="381" y="1653"/>
                    <a:pt x="369" y="1646"/>
                  </a:cubicBezTo>
                  <a:cubicBezTo>
                    <a:pt x="304" y="1609"/>
                    <a:pt x="179" y="1198"/>
                    <a:pt x="100" y="837"/>
                  </a:cubicBezTo>
                  <a:cubicBezTo>
                    <a:pt x="23" y="484"/>
                    <a:pt x="0" y="239"/>
                    <a:pt x="40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104" y="95"/>
                    <a:pt x="282" y="35"/>
                    <a:pt x="420" y="16"/>
                  </a:cubicBezTo>
                  <a:cubicBezTo>
                    <a:pt x="542" y="0"/>
                    <a:pt x="640" y="13"/>
                    <a:pt x="689" y="52"/>
                  </a:cubicBezTo>
                  <a:cubicBezTo>
                    <a:pt x="821" y="158"/>
                    <a:pt x="920" y="360"/>
                    <a:pt x="938" y="399"/>
                  </a:cubicBezTo>
                  <a:cubicBezTo>
                    <a:pt x="981" y="491"/>
                    <a:pt x="1054" y="604"/>
                    <a:pt x="1154" y="734"/>
                  </a:cubicBezTo>
                  <a:cubicBezTo>
                    <a:pt x="1186" y="776"/>
                    <a:pt x="1241" y="806"/>
                    <a:pt x="1297" y="811"/>
                  </a:cubicBezTo>
                  <a:cubicBezTo>
                    <a:pt x="1336" y="815"/>
                    <a:pt x="1369" y="806"/>
                    <a:pt x="1391" y="786"/>
                  </a:cubicBezTo>
                  <a:cubicBezTo>
                    <a:pt x="1397" y="780"/>
                    <a:pt x="1397" y="780"/>
                    <a:pt x="1397" y="780"/>
                  </a:cubicBezTo>
                  <a:cubicBezTo>
                    <a:pt x="1451" y="733"/>
                    <a:pt x="1516" y="673"/>
                    <a:pt x="1585" y="675"/>
                  </a:cubicBezTo>
                  <a:cubicBezTo>
                    <a:pt x="1708" y="679"/>
                    <a:pt x="1781" y="778"/>
                    <a:pt x="1797" y="813"/>
                  </a:cubicBezTo>
                  <a:cubicBezTo>
                    <a:pt x="1814" y="850"/>
                    <a:pt x="1797" y="1031"/>
                    <a:pt x="1718" y="1078"/>
                  </a:cubicBezTo>
                  <a:cubicBezTo>
                    <a:pt x="1680" y="1100"/>
                    <a:pt x="1623" y="1104"/>
                    <a:pt x="1572" y="1108"/>
                  </a:cubicBezTo>
                  <a:cubicBezTo>
                    <a:pt x="1517" y="1112"/>
                    <a:pt x="1464" y="1116"/>
                    <a:pt x="1450" y="1143"/>
                  </a:cubicBezTo>
                  <a:cubicBezTo>
                    <a:pt x="1419" y="1200"/>
                    <a:pt x="1394" y="1329"/>
                    <a:pt x="1471" y="1384"/>
                  </a:cubicBezTo>
                  <a:cubicBezTo>
                    <a:pt x="1483" y="1392"/>
                    <a:pt x="1495" y="1401"/>
                    <a:pt x="1508" y="1411"/>
                  </a:cubicBezTo>
                  <a:cubicBezTo>
                    <a:pt x="1591" y="1471"/>
                    <a:pt x="1704" y="1553"/>
                    <a:pt x="1788" y="1583"/>
                  </a:cubicBezTo>
                  <a:cubicBezTo>
                    <a:pt x="1829" y="1598"/>
                    <a:pt x="1886" y="1604"/>
                    <a:pt x="1946" y="1611"/>
                  </a:cubicBezTo>
                  <a:cubicBezTo>
                    <a:pt x="2060" y="1625"/>
                    <a:pt x="2178" y="1638"/>
                    <a:pt x="2199" y="1710"/>
                  </a:cubicBezTo>
                  <a:cubicBezTo>
                    <a:pt x="2232" y="1818"/>
                    <a:pt x="2207" y="1965"/>
                    <a:pt x="2096" y="2036"/>
                  </a:cubicBezTo>
                  <a:cubicBezTo>
                    <a:pt x="2015" y="2087"/>
                    <a:pt x="1872" y="2149"/>
                    <a:pt x="1757" y="2149"/>
                  </a:cubicBezTo>
                  <a:close/>
                  <a:moveTo>
                    <a:pt x="518" y="13"/>
                  </a:moveTo>
                  <a:cubicBezTo>
                    <a:pt x="488" y="13"/>
                    <a:pt x="455" y="16"/>
                    <a:pt x="421" y="20"/>
                  </a:cubicBezTo>
                  <a:cubicBezTo>
                    <a:pt x="253" y="43"/>
                    <a:pt x="98" y="111"/>
                    <a:pt x="44" y="186"/>
                  </a:cubicBezTo>
                  <a:cubicBezTo>
                    <a:pt x="4" y="241"/>
                    <a:pt x="27" y="484"/>
                    <a:pt x="104" y="836"/>
                  </a:cubicBezTo>
                  <a:cubicBezTo>
                    <a:pt x="183" y="1196"/>
                    <a:pt x="307" y="1606"/>
                    <a:pt x="371" y="1643"/>
                  </a:cubicBezTo>
                  <a:cubicBezTo>
                    <a:pt x="383" y="1650"/>
                    <a:pt x="401" y="1663"/>
                    <a:pt x="424" y="1679"/>
                  </a:cubicBezTo>
                  <a:cubicBezTo>
                    <a:pt x="505" y="1738"/>
                    <a:pt x="655" y="1847"/>
                    <a:pt x="839" y="1886"/>
                  </a:cubicBezTo>
                  <a:cubicBezTo>
                    <a:pt x="929" y="1905"/>
                    <a:pt x="1021" y="1923"/>
                    <a:pt x="1102" y="1939"/>
                  </a:cubicBezTo>
                  <a:cubicBezTo>
                    <a:pt x="1229" y="1965"/>
                    <a:pt x="1329" y="1985"/>
                    <a:pt x="1351" y="1992"/>
                  </a:cubicBezTo>
                  <a:cubicBezTo>
                    <a:pt x="1446" y="2025"/>
                    <a:pt x="1545" y="2068"/>
                    <a:pt x="1663" y="2126"/>
                  </a:cubicBezTo>
                  <a:cubicBezTo>
                    <a:pt x="1780" y="2183"/>
                    <a:pt x="1989" y="2099"/>
                    <a:pt x="2094" y="2032"/>
                  </a:cubicBezTo>
                  <a:cubicBezTo>
                    <a:pt x="2203" y="1962"/>
                    <a:pt x="2227" y="1818"/>
                    <a:pt x="2195" y="1711"/>
                  </a:cubicBezTo>
                  <a:cubicBezTo>
                    <a:pt x="2174" y="1642"/>
                    <a:pt x="2058" y="1628"/>
                    <a:pt x="1946" y="1616"/>
                  </a:cubicBezTo>
                  <a:cubicBezTo>
                    <a:pt x="1885" y="1609"/>
                    <a:pt x="1828" y="1602"/>
                    <a:pt x="1787" y="1587"/>
                  </a:cubicBezTo>
                  <a:cubicBezTo>
                    <a:pt x="1702" y="1556"/>
                    <a:pt x="1588" y="1474"/>
                    <a:pt x="1506" y="1414"/>
                  </a:cubicBezTo>
                  <a:cubicBezTo>
                    <a:pt x="1493" y="1405"/>
                    <a:pt x="1480" y="1396"/>
                    <a:pt x="1469" y="1388"/>
                  </a:cubicBezTo>
                  <a:cubicBezTo>
                    <a:pt x="1385" y="1328"/>
                    <a:pt x="1418" y="1193"/>
                    <a:pt x="1446" y="1141"/>
                  </a:cubicBezTo>
                  <a:cubicBezTo>
                    <a:pt x="1462" y="1112"/>
                    <a:pt x="1513" y="1108"/>
                    <a:pt x="1572" y="1104"/>
                  </a:cubicBezTo>
                  <a:cubicBezTo>
                    <a:pt x="1622" y="1100"/>
                    <a:pt x="1679" y="1096"/>
                    <a:pt x="1716" y="1074"/>
                  </a:cubicBezTo>
                  <a:cubicBezTo>
                    <a:pt x="1794" y="1028"/>
                    <a:pt x="1810" y="851"/>
                    <a:pt x="1793" y="815"/>
                  </a:cubicBezTo>
                  <a:cubicBezTo>
                    <a:pt x="1777" y="781"/>
                    <a:pt x="1706" y="683"/>
                    <a:pt x="1584" y="679"/>
                  </a:cubicBezTo>
                  <a:cubicBezTo>
                    <a:pt x="1583" y="679"/>
                    <a:pt x="1582" y="679"/>
                    <a:pt x="1581" y="679"/>
                  </a:cubicBezTo>
                  <a:cubicBezTo>
                    <a:pt x="1516" y="679"/>
                    <a:pt x="1452" y="737"/>
                    <a:pt x="1400" y="784"/>
                  </a:cubicBezTo>
                  <a:cubicBezTo>
                    <a:pt x="1394" y="789"/>
                    <a:pt x="1394" y="789"/>
                    <a:pt x="1394" y="789"/>
                  </a:cubicBezTo>
                  <a:cubicBezTo>
                    <a:pt x="1371" y="810"/>
                    <a:pt x="1337" y="819"/>
                    <a:pt x="1296" y="815"/>
                  </a:cubicBezTo>
                  <a:cubicBezTo>
                    <a:pt x="1239" y="810"/>
                    <a:pt x="1183" y="780"/>
                    <a:pt x="1150" y="737"/>
                  </a:cubicBezTo>
                  <a:cubicBezTo>
                    <a:pt x="1050" y="606"/>
                    <a:pt x="978" y="493"/>
                    <a:pt x="934" y="401"/>
                  </a:cubicBezTo>
                  <a:cubicBezTo>
                    <a:pt x="916" y="362"/>
                    <a:pt x="817" y="161"/>
                    <a:pt x="686" y="55"/>
                  </a:cubicBezTo>
                  <a:cubicBezTo>
                    <a:pt x="652" y="27"/>
                    <a:pt x="593" y="13"/>
                    <a:pt x="518" y="1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96163" y="3679826"/>
              <a:ext cx="630238" cy="492124"/>
            </a:xfrm>
            <a:custGeom>
              <a:avLst/>
              <a:gdLst/>
              <a:ahLst/>
              <a:cxnLst/>
              <a:rect l="l" t="t" r="r" b="b"/>
              <a:pathLst>
                <a:path w="631" h="491" extrusionOk="0">
                  <a:moveTo>
                    <a:pt x="395" y="458"/>
                  </a:moveTo>
                  <a:cubicBezTo>
                    <a:pt x="376" y="458"/>
                    <a:pt x="357" y="453"/>
                    <a:pt x="339" y="443"/>
                  </a:cubicBezTo>
                  <a:cubicBezTo>
                    <a:pt x="256" y="396"/>
                    <a:pt x="73" y="283"/>
                    <a:pt x="35" y="233"/>
                  </a:cubicBezTo>
                  <a:cubicBezTo>
                    <a:pt x="9" y="198"/>
                    <a:pt x="0" y="103"/>
                    <a:pt x="28" y="45"/>
                  </a:cubicBezTo>
                  <a:cubicBezTo>
                    <a:pt x="40" y="18"/>
                    <a:pt x="60" y="3"/>
                    <a:pt x="83" y="2"/>
                  </a:cubicBezTo>
                  <a:cubicBezTo>
                    <a:pt x="136" y="0"/>
                    <a:pt x="198" y="40"/>
                    <a:pt x="252" y="75"/>
                  </a:cubicBezTo>
                  <a:cubicBezTo>
                    <a:pt x="282" y="94"/>
                    <a:pt x="311" y="113"/>
                    <a:pt x="334" y="121"/>
                  </a:cubicBezTo>
                  <a:cubicBezTo>
                    <a:pt x="400" y="146"/>
                    <a:pt x="506" y="152"/>
                    <a:pt x="570" y="155"/>
                  </a:cubicBezTo>
                  <a:cubicBezTo>
                    <a:pt x="580" y="156"/>
                    <a:pt x="580" y="156"/>
                    <a:pt x="580" y="156"/>
                  </a:cubicBezTo>
                  <a:cubicBezTo>
                    <a:pt x="596" y="157"/>
                    <a:pt x="607" y="166"/>
                    <a:pt x="614" y="182"/>
                  </a:cubicBezTo>
                  <a:cubicBezTo>
                    <a:pt x="631" y="224"/>
                    <a:pt x="615" y="307"/>
                    <a:pt x="582" y="345"/>
                  </a:cubicBezTo>
                  <a:cubicBezTo>
                    <a:pt x="549" y="383"/>
                    <a:pt x="473" y="458"/>
                    <a:pt x="395" y="458"/>
                  </a:cubicBezTo>
                  <a:close/>
                  <a:moveTo>
                    <a:pt x="87" y="6"/>
                  </a:moveTo>
                  <a:cubicBezTo>
                    <a:pt x="86" y="6"/>
                    <a:pt x="85" y="6"/>
                    <a:pt x="83" y="7"/>
                  </a:cubicBezTo>
                  <a:cubicBezTo>
                    <a:pt x="61" y="7"/>
                    <a:pt x="43" y="21"/>
                    <a:pt x="31" y="47"/>
                  </a:cubicBezTo>
                  <a:cubicBezTo>
                    <a:pt x="5" y="102"/>
                    <a:pt x="14" y="197"/>
                    <a:pt x="39" y="230"/>
                  </a:cubicBezTo>
                  <a:cubicBezTo>
                    <a:pt x="76" y="280"/>
                    <a:pt x="259" y="392"/>
                    <a:pt x="341" y="439"/>
                  </a:cubicBezTo>
                  <a:cubicBezTo>
                    <a:pt x="433" y="491"/>
                    <a:pt x="538" y="388"/>
                    <a:pt x="579" y="342"/>
                  </a:cubicBezTo>
                  <a:cubicBezTo>
                    <a:pt x="611" y="305"/>
                    <a:pt x="627" y="224"/>
                    <a:pt x="610" y="184"/>
                  </a:cubicBezTo>
                  <a:cubicBezTo>
                    <a:pt x="604" y="169"/>
                    <a:pt x="594" y="161"/>
                    <a:pt x="580" y="160"/>
                  </a:cubicBezTo>
                  <a:cubicBezTo>
                    <a:pt x="570" y="160"/>
                    <a:pt x="570" y="160"/>
                    <a:pt x="570" y="160"/>
                  </a:cubicBezTo>
                  <a:cubicBezTo>
                    <a:pt x="506" y="156"/>
                    <a:pt x="399" y="150"/>
                    <a:pt x="333" y="125"/>
                  </a:cubicBezTo>
                  <a:cubicBezTo>
                    <a:pt x="309" y="116"/>
                    <a:pt x="280" y="98"/>
                    <a:pt x="250" y="78"/>
                  </a:cubicBezTo>
                  <a:cubicBezTo>
                    <a:pt x="198" y="45"/>
                    <a:pt x="138" y="6"/>
                    <a:pt x="87" y="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188075" y="2254251"/>
              <a:ext cx="1154113" cy="1617665"/>
            </a:xfrm>
            <a:custGeom>
              <a:avLst/>
              <a:gdLst/>
              <a:ahLst/>
              <a:cxnLst/>
              <a:rect l="l" t="t" r="r" b="b"/>
              <a:pathLst>
                <a:path w="1154" h="1615" extrusionOk="0">
                  <a:moveTo>
                    <a:pt x="838" y="1607"/>
                  </a:moveTo>
                  <a:cubicBezTo>
                    <a:pt x="799" y="1607"/>
                    <a:pt x="760" y="1598"/>
                    <a:pt x="722" y="1581"/>
                  </a:cubicBezTo>
                  <a:cubicBezTo>
                    <a:pt x="555" y="1501"/>
                    <a:pt x="192" y="1237"/>
                    <a:pt x="153" y="1155"/>
                  </a:cubicBezTo>
                  <a:cubicBezTo>
                    <a:pt x="116" y="1079"/>
                    <a:pt x="56" y="680"/>
                    <a:pt x="31" y="509"/>
                  </a:cubicBezTo>
                  <a:cubicBezTo>
                    <a:pt x="28" y="489"/>
                    <a:pt x="25" y="473"/>
                    <a:pt x="23" y="461"/>
                  </a:cubicBezTo>
                  <a:cubicBezTo>
                    <a:pt x="0" y="309"/>
                    <a:pt x="9" y="72"/>
                    <a:pt x="128" y="41"/>
                  </a:cubicBezTo>
                  <a:cubicBezTo>
                    <a:pt x="287" y="0"/>
                    <a:pt x="477" y="16"/>
                    <a:pt x="544" y="146"/>
                  </a:cubicBezTo>
                  <a:cubicBezTo>
                    <a:pt x="591" y="237"/>
                    <a:pt x="667" y="366"/>
                    <a:pt x="712" y="444"/>
                  </a:cubicBezTo>
                  <a:cubicBezTo>
                    <a:pt x="728" y="470"/>
                    <a:pt x="740" y="491"/>
                    <a:pt x="747" y="504"/>
                  </a:cubicBezTo>
                  <a:cubicBezTo>
                    <a:pt x="795" y="589"/>
                    <a:pt x="937" y="715"/>
                    <a:pt x="1020" y="757"/>
                  </a:cubicBezTo>
                  <a:cubicBezTo>
                    <a:pt x="1104" y="802"/>
                    <a:pt x="1154" y="983"/>
                    <a:pt x="1128" y="1081"/>
                  </a:cubicBezTo>
                  <a:cubicBezTo>
                    <a:pt x="1103" y="1172"/>
                    <a:pt x="1058" y="1341"/>
                    <a:pt x="1054" y="1446"/>
                  </a:cubicBezTo>
                  <a:cubicBezTo>
                    <a:pt x="1052" y="1492"/>
                    <a:pt x="1019" y="1540"/>
                    <a:pt x="967" y="1572"/>
                  </a:cubicBezTo>
                  <a:cubicBezTo>
                    <a:pt x="928" y="1595"/>
                    <a:pt x="883" y="1607"/>
                    <a:pt x="838" y="1607"/>
                  </a:cubicBezTo>
                  <a:close/>
                  <a:moveTo>
                    <a:pt x="129" y="43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3" y="76"/>
                    <a:pt x="5" y="310"/>
                    <a:pt x="28" y="460"/>
                  </a:cubicBezTo>
                  <a:cubicBezTo>
                    <a:pt x="29" y="472"/>
                    <a:pt x="32" y="489"/>
                    <a:pt x="35" y="509"/>
                  </a:cubicBezTo>
                  <a:cubicBezTo>
                    <a:pt x="61" y="679"/>
                    <a:pt x="121" y="1078"/>
                    <a:pt x="157" y="1153"/>
                  </a:cubicBezTo>
                  <a:cubicBezTo>
                    <a:pt x="196" y="1235"/>
                    <a:pt x="557" y="1497"/>
                    <a:pt x="724" y="1577"/>
                  </a:cubicBezTo>
                  <a:cubicBezTo>
                    <a:pt x="803" y="1615"/>
                    <a:pt x="893" y="1611"/>
                    <a:pt x="965" y="1568"/>
                  </a:cubicBezTo>
                  <a:cubicBezTo>
                    <a:pt x="1016" y="1537"/>
                    <a:pt x="1048" y="1491"/>
                    <a:pt x="1050" y="1446"/>
                  </a:cubicBezTo>
                  <a:cubicBezTo>
                    <a:pt x="1053" y="1340"/>
                    <a:pt x="1099" y="1171"/>
                    <a:pt x="1124" y="1080"/>
                  </a:cubicBezTo>
                  <a:cubicBezTo>
                    <a:pt x="1150" y="983"/>
                    <a:pt x="1101" y="805"/>
                    <a:pt x="1018" y="761"/>
                  </a:cubicBezTo>
                  <a:cubicBezTo>
                    <a:pt x="935" y="718"/>
                    <a:pt x="792" y="592"/>
                    <a:pt x="744" y="506"/>
                  </a:cubicBezTo>
                  <a:cubicBezTo>
                    <a:pt x="737" y="493"/>
                    <a:pt x="724" y="472"/>
                    <a:pt x="709" y="446"/>
                  </a:cubicBezTo>
                  <a:cubicBezTo>
                    <a:pt x="663" y="368"/>
                    <a:pt x="587" y="239"/>
                    <a:pt x="541" y="147"/>
                  </a:cubicBezTo>
                  <a:cubicBezTo>
                    <a:pt x="475" y="20"/>
                    <a:pt x="287" y="4"/>
                    <a:pt x="129" y="45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350000" y="2447926"/>
              <a:ext cx="760414" cy="1200151"/>
            </a:xfrm>
            <a:custGeom>
              <a:avLst/>
              <a:gdLst/>
              <a:ahLst/>
              <a:cxnLst/>
              <a:rect l="l" t="t" r="r" b="b"/>
              <a:pathLst>
                <a:path w="759" h="1199" extrusionOk="0">
                  <a:moveTo>
                    <a:pt x="589" y="1199"/>
                  </a:moveTo>
                  <a:cubicBezTo>
                    <a:pt x="522" y="1199"/>
                    <a:pt x="413" y="1109"/>
                    <a:pt x="324" y="1035"/>
                  </a:cubicBezTo>
                  <a:cubicBezTo>
                    <a:pt x="275" y="995"/>
                    <a:pt x="233" y="960"/>
                    <a:pt x="205" y="945"/>
                  </a:cubicBezTo>
                  <a:cubicBezTo>
                    <a:pt x="117" y="897"/>
                    <a:pt x="38" y="709"/>
                    <a:pt x="30" y="585"/>
                  </a:cubicBezTo>
                  <a:cubicBezTo>
                    <a:pt x="29" y="568"/>
                    <a:pt x="29" y="568"/>
                    <a:pt x="29" y="568"/>
                  </a:cubicBezTo>
                  <a:cubicBezTo>
                    <a:pt x="20" y="424"/>
                    <a:pt x="0" y="87"/>
                    <a:pt x="57" y="33"/>
                  </a:cubicBezTo>
                  <a:cubicBezTo>
                    <a:pt x="81" y="11"/>
                    <a:pt x="120" y="0"/>
                    <a:pt x="164" y="5"/>
                  </a:cubicBezTo>
                  <a:cubicBezTo>
                    <a:pt x="228" y="12"/>
                    <a:pt x="290" y="48"/>
                    <a:pt x="326" y="100"/>
                  </a:cubicBezTo>
                  <a:cubicBezTo>
                    <a:pt x="353" y="140"/>
                    <a:pt x="375" y="197"/>
                    <a:pt x="397" y="257"/>
                  </a:cubicBezTo>
                  <a:cubicBezTo>
                    <a:pt x="428" y="339"/>
                    <a:pt x="460" y="425"/>
                    <a:pt x="510" y="461"/>
                  </a:cubicBezTo>
                  <a:cubicBezTo>
                    <a:pt x="523" y="471"/>
                    <a:pt x="538" y="481"/>
                    <a:pt x="554" y="492"/>
                  </a:cubicBezTo>
                  <a:cubicBezTo>
                    <a:pt x="640" y="550"/>
                    <a:pt x="759" y="630"/>
                    <a:pt x="743" y="762"/>
                  </a:cubicBezTo>
                  <a:cubicBezTo>
                    <a:pt x="742" y="772"/>
                    <a:pt x="741" y="783"/>
                    <a:pt x="739" y="794"/>
                  </a:cubicBezTo>
                  <a:cubicBezTo>
                    <a:pt x="721" y="950"/>
                    <a:pt x="696" y="1164"/>
                    <a:pt x="609" y="1196"/>
                  </a:cubicBezTo>
                  <a:cubicBezTo>
                    <a:pt x="603" y="1198"/>
                    <a:pt x="596" y="1199"/>
                    <a:pt x="589" y="1199"/>
                  </a:cubicBezTo>
                  <a:close/>
                  <a:moveTo>
                    <a:pt x="143" y="8"/>
                  </a:moveTo>
                  <a:cubicBezTo>
                    <a:pt x="109" y="8"/>
                    <a:pt x="79" y="18"/>
                    <a:pt x="60" y="36"/>
                  </a:cubicBezTo>
                  <a:cubicBezTo>
                    <a:pt x="4" y="89"/>
                    <a:pt x="25" y="436"/>
                    <a:pt x="33" y="567"/>
                  </a:cubicBezTo>
                  <a:cubicBezTo>
                    <a:pt x="34" y="585"/>
                    <a:pt x="34" y="585"/>
                    <a:pt x="34" y="585"/>
                  </a:cubicBezTo>
                  <a:cubicBezTo>
                    <a:pt x="42" y="708"/>
                    <a:pt x="120" y="894"/>
                    <a:pt x="207" y="941"/>
                  </a:cubicBezTo>
                  <a:cubicBezTo>
                    <a:pt x="236" y="957"/>
                    <a:pt x="278" y="992"/>
                    <a:pt x="327" y="1032"/>
                  </a:cubicBezTo>
                  <a:cubicBezTo>
                    <a:pt x="415" y="1105"/>
                    <a:pt x="523" y="1195"/>
                    <a:pt x="589" y="1195"/>
                  </a:cubicBezTo>
                  <a:cubicBezTo>
                    <a:pt x="595" y="1195"/>
                    <a:pt x="602" y="1194"/>
                    <a:pt x="608" y="1192"/>
                  </a:cubicBezTo>
                  <a:cubicBezTo>
                    <a:pt x="693" y="1161"/>
                    <a:pt x="717" y="949"/>
                    <a:pt x="735" y="793"/>
                  </a:cubicBezTo>
                  <a:cubicBezTo>
                    <a:pt x="737" y="782"/>
                    <a:pt x="738" y="772"/>
                    <a:pt x="739" y="762"/>
                  </a:cubicBezTo>
                  <a:cubicBezTo>
                    <a:pt x="755" y="632"/>
                    <a:pt x="637" y="553"/>
                    <a:pt x="552" y="495"/>
                  </a:cubicBezTo>
                  <a:cubicBezTo>
                    <a:pt x="536" y="485"/>
                    <a:pt x="520" y="474"/>
                    <a:pt x="507" y="465"/>
                  </a:cubicBezTo>
                  <a:cubicBezTo>
                    <a:pt x="457" y="427"/>
                    <a:pt x="425" y="341"/>
                    <a:pt x="393" y="258"/>
                  </a:cubicBezTo>
                  <a:cubicBezTo>
                    <a:pt x="371" y="198"/>
                    <a:pt x="350" y="142"/>
                    <a:pt x="322" y="102"/>
                  </a:cubicBezTo>
                  <a:cubicBezTo>
                    <a:pt x="287" y="52"/>
                    <a:pt x="226" y="16"/>
                    <a:pt x="163" y="9"/>
                  </a:cubicBezTo>
                  <a:cubicBezTo>
                    <a:pt x="157" y="8"/>
                    <a:pt x="150" y="8"/>
                    <a:pt x="143" y="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61125" y="2625726"/>
              <a:ext cx="290513" cy="466725"/>
            </a:xfrm>
            <a:custGeom>
              <a:avLst/>
              <a:gdLst/>
              <a:ahLst/>
              <a:cxnLst/>
              <a:rect l="l" t="t" r="r" b="b"/>
              <a:pathLst>
                <a:path w="291" h="465" extrusionOk="0">
                  <a:moveTo>
                    <a:pt x="128" y="464"/>
                  </a:moveTo>
                  <a:cubicBezTo>
                    <a:pt x="99" y="464"/>
                    <a:pt x="73" y="455"/>
                    <a:pt x="52" y="437"/>
                  </a:cubicBezTo>
                  <a:cubicBezTo>
                    <a:pt x="18" y="408"/>
                    <a:pt x="0" y="358"/>
                    <a:pt x="1" y="302"/>
                  </a:cubicBezTo>
                  <a:cubicBezTo>
                    <a:pt x="2" y="273"/>
                    <a:pt x="13" y="22"/>
                    <a:pt x="67" y="10"/>
                  </a:cubicBezTo>
                  <a:cubicBezTo>
                    <a:pt x="110" y="0"/>
                    <a:pt x="192" y="41"/>
                    <a:pt x="216" y="125"/>
                  </a:cubicBezTo>
                  <a:cubicBezTo>
                    <a:pt x="225" y="155"/>
                    <a:pt x="230" y="184"/>
                    <a:pt x="235" y="212"/>
                  </a:cubicBezTo>
                  <a:cubicBezTo>
                    <a:pt x="244" y="260"/>
                    <a:pt x="253" y="306"/>
                    <a:pt x="276" y="343"/>
                  </a:cubicBezTo>
                  <a:cubicBezTo>
                    <a:pt x="288" y="363"/>
                    <a:pt x="291" y="381"/>
                    <a:pt x="284" y="397"/>
                  </a:cubicBezTo>
                  <a:cubicBezTo>
                    <a:pt x="272" y="425"/>
                    <a:pt x="229" y="447"/>
                    <a:pt x="158" y="461"/>
                  </a:cubicBezTo>
                  <a:cubicBezTo>
                    <a:pt x="148" y="463"/>
                    <a:pt x="138" y="464"/>
                    <a:pt x="128" y="464"/>
                  </a:cubicBezTo>
                  <a:close/>
                  <a:moveTo>
                    <a:pt x="81" y="12"/>
                  </a:moveTo>
                  <a:cubicBezTo>
                    <a:pt x="76" y="12"/>
                    <a:pt x="72" y="13"/>
                    <a:pt x="67" y="14"/>
                  </a:cubicBezTo>
                  <a:cubicBezTo>
                    <a:pt x="26" y="23"/>
                    <a:pt x="9" y="206"/>
                    <a:pt x="6" y="302"/>
                  </a:cubicBezTo>
                  <a:cubicBezTo>
                    <a:pt x="4" y="356"/>
                    <a:pt x="22" y="406"/>
                    <a:pt x="55" y="433"/>
                  </a:cubicBezTo>
                  <a:cubicBezTo>
                    <a:pt x="82" y="457"/>
                    <a:pt x="117" y="465"/>
                    <a:pt x="157" y="457"/>
                  </a:cubicBezTo>
                  <a:cubicBezTo>
                    <a:pt x="227" y="443"/>
                    <a:pt x="269" y="422"/>
                    <a:pt x="280" y="396"/>
                  </a:cubicBezTo>
                  <a:cubicBezTo>
                    <a:pt x="287" y="381"/>
                    <a:pt x="284" y="364"/>
                    <a:pt x="272" y="346"/>
                  </a:cubicBezTo>
                  <a:cubicBezTo>
                    <a:pt x="249" y="308"/>
                    <a:pt x="240" y="261"/>
                    <a:pt x="231" y="212"/>
                  </a:cubicBezTo>
                  <a:cubicBezTo>
                    <a:pt x="226" y="185"/>
                    <a:pt x="221" y="156"/>
                    <a:pt x="212" y="126"/>
                  </a:cubicBezTo>
                  <a:cubicBezTo>
                    <a:pt x="191" y="52"/>
                    <a:pt x="124" y="12"/>
                    <a:pt x="8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12063" y="3835401"/>
              <a:ext cx="300038" cy="193675"/>
            </a:xfrm>
            <a:custGeom>
              <a:avLst/>
              <a:gdLst/>
              <a:ahLst/>
              <a:cxnLst/>
              <a:rect l="l" t="t" r="r" b="b"/>
              <a:pathLst>
                <a:path w="299" h="192" extrusionOk="0">
                  <a:moveTo>
                    <a:pt x="202" y="185"/>
                  </a:moveTo>
                  <a:cubicBezTo>
                    <a:pt x="178" y="185"/>
                    <a:pt x="156" y="174"/>
                    <a:pt x="135" y="164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03" y="147"/>
                    <a:pt x="42" y="117"/>
                    <a:pt x="21" y="96"/>
                  </a:cubicBezTo>
                  <a:cubicBezTo>
                    <a:pt x="1" y="76"/>
                    <a:pt x="0" y="52"/>
                    <a:pt x="18" y="24"/>
                  </a:cubicBezTo>
                  <a:cubicBezTo>
                    <a:pt x="35" y="0"/>
                    <a:pt x="80" y="24"/>
                    <a:pt x="120" y="46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8" y="50"/>
                    <a:pt x="133" y="52"/>
                    <a:pt x="137" y="54"/>
                  </a:cubicBezTo>
                  <a:cubicBezTo>
                    <a:pt x="169" y="72"/>
                    <a:pt x="192" y="84"/>
                    <a:pt x="213" y="84"/>
                  </a:cubicBezTo>
                  <a:cubicBezTo>
                    <a:pt x="217" y="84"/>
                    <a:pt x="222" y="84"/>
                    <a:pt x="227" y="84"/>
                  </a:cubicBezTo>
                  <a:cubicBezTo>
                    <a:pt x="249" y="82"/>
                    <a:pt x="273" y="81"/>
                    <a:pt x="291" y="101"/>
                  </a:cubicBezTo>
                  <a:cubicBezTo>
                    <a:pt x="297" y="107"/>
                    <a:pt x="299" y="115"/>
                    <a:pt x="298" y="122"/>
                  </a:cubicBezTo>
                  <a:cubicBezTo>
                    <a:pt x="295" y="139"/>
                    <a:pt x="275" y="156"/>
                    <a:pt x="240" y="175"/>
                  </a:cubicBezTo>
                  <a:cubicBezTo>
                    <a:pt x="227" y="182"/>
                    <a:pt x="214" y="185"/>
                    <a:pt x="202" y="185"/>
                  </a:cubicBezTo>
                  <a:close/>
                  <a:moveTo>
                    <a:pt x="40" y="18"/>
                  </a:moveTo>
                  <a:cubicBezTo>
                    <a:pt x="32" y="18"/>
                    <a:pt x="26" y="21"/>
                    <a:pt x="22" y="27"/>
                  </a:cubicBezTo>
                  <a:cubicBezTo>
                    <a:pt x="4" y="52"/>
                    <a:pt x="5" y="74"/>
                    <a:pt x="24" y="93"/>
                  </a:cubicBezTo>
                  <a:cubicBezTo>
                    <a:pt x="45" y="114"/>
                    <a:pt x="105" y="144"/>
                    <a:pt x="134" y="158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68" y="175"/>
                    <a:pt x="201" y="192"/>
                    <a:pt x="238" y="172"/>
                  </a:cubicBezTo>
                  <a:cubicBezTo>
                    <a:pt x="272" y="154"/>
                    <a:pt x="291" y="136"/>
                    <a:pt x="293" y="122"/>
                  </a:cubicBezTo>
                  <a:cubicBezTo>
                    <a:pt x="295" y="115"/>
                    <a:pt x="293" y="109"/>
                    <a:pt x="288" y="104"/>
                  </a:cubicBezTo>
                  <a:cubicBezTo>
                    <a:pt x="271" y="85"/>
                    <a:pt x="248" y="87"/>
                    <a:pt x="227" y="88"/>
                  </a:cubicBezTo>
                  <a:cubicBezTo>
                    <a:pt x="222" y="88"/>
                    <a:pt x="217" y="88"/>
                    <a:pt x="213" y="88"/>
                  </a:cubicBezTo>
                  <a:cubicBezTo>
                    <a:pt x="191" y="88"/>
                    <a:pt x="167" y="76"/>
                    <a:pt x="135" y="58"/>
                  </a:cubicBezTo>
                  <a:cubicBezTo>
                    <a:pt x="131" y="56"/>
                    <a:pt x="126" y="54"/>
                    <a:pt x="122" y="51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92" y="35"/>
                    <a:pt x="60" y="18"/>
                    <a:pt x="40" y="1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 rot="-3015231">
            <a:off x="6712116" y="-1100429"/>
            <a:ext cx="4029586" cy="3821119"/>
            <a:chOff x="6461966" y="2307173"/>
            <a:chExt cx="4411002" cy="4182802"/>
          </a:xfrm>
        </p:grpSpPr>
        <p:sp>
          <p:nvSpPr>
            <p:cNvPr id="21" name="Google Shape;21;p2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2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0986">
            <a:off x="-605502" y="3800074"/>
            <a:ext cx="2182075" cy="20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854000">
            <a:off x="8396055" y="132723"/>
            <a:ext cx="1133136" cy="13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591" y="4067550"/>
            <a:ext cx="1326751" cy="124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2"/>
          <p:cNvGrpSpPr/>
          <p:nvPr/>
        </p:nvGrpSpPr>
        <p:grpSpPr>
          <a:xfrm>
            <a:off x="4323900" y="2323828"/>
            <a:ext cx="9449768" cy="4560356"/>
            <a:chOff x="0" y="2771776"/>
            <a:chExt cx="5156200" cy="3062286"/>
          </a:xfrm>
        </p:grpSpPr>
        <p:sp>
          <p:nvSpPr>
            <p:cNvPr id="33" name="Google Shape;33;p2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6" name="Google Shape;486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9" name="Google Shape;489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5170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87426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1"/>
          </p:nvPr>
        </p:nvSpPr>
        <p:spPr>
          <a:xfrm>
            <a:off x="72000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8"/>
          </p:nvPr>
        </p:nvSpPr>
        <p:spPr>
          <a:xfrm>
            <a:off x="3419275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9"/>
          </p:nvPr>
        </p:nvSpPr>
        <p:spPr>
          <a:xfrm>
            <a:off x="6118550" y="1872450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3"/>
          </p:nvPr>
        </p:nvSpPr>
        <p:spPr>
          <a:xfrm>
            <a:off x="72000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4"/>
          </p:nvPr>
        </p:nvSpPr>
        <p:spPr>
          <a:xfrm>
            <a:off x="3419275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5"/>
          </p:nvPr>
        </p:nvSpPr>
        <p:spPr>
          <a:xfrm>
            <a:off x="6118550" y="3229725"/>
            <a:ext cx="23055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497" name="Google Shape;497;p13"/>
          <p:cNvGrpSpPr/>
          <p:nvPr/>
        </p:nvGrpSpPr>
        <p:grpSpPr>
          <a:xfrm>
            <a:off x="-467349" y="-1105490"/>
            <a:ext cx="11034776" cy="7940878"/>
            <a:chOff x="-467349" y="-1105490"/>
            <a:chExt cx="11034776" cy="7940878"/>
          </a:xfrm>
        </p:grpSpPr>
        <p:grpSp>
          <p:nvGrpSpPr>
            <p:cNvPr id="498" name="Google Shape;498;p13"/>
            <p:cNvGrpSpPr/>
            <p:nvPr/>
          </p:nvGrpSpPr>
          <p:grpSpPr>
            <a:xfrm>
              <a:off x="7219938" y="-1105490"/>
              <a:ext cx="3347489" cy="2854765"/>
              <a:chOff x="6937375" y="1462088"/>
              <a:chExt cx="2459038" cy="2097088"/>
            </a:xfrm>
          </p:grpSpPr>
          <p:sp>
            <p:nvSpPr>
              <p:cNvPr id="499" name="Google Shape;49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" name="Google Shape;508;p13"/>
            <p:cNvGrpSpPr/>
            <p:nvPr/>
          </p:nvGrpSpPr>
          <p:grpSpPr>
            <a:xfrm>
              <a:off x="-467349" y="3980623"/>
              <a:ext cx="3347489" cy="2854765"/>
              <a:chOff x="6937375" y="1462088"/>
              <a:chExt cx="2459038" cy="2097088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8" name="Google Shape;518;p13"/>
          <p:cNvGrpSpPr/>
          <p:nvPr/>
        </p:nvGrpSpPr>
        <p:grpSpPr>
          <a:xfrm>
            <a:off x="-49250" y="4319475"/>
            <a:ext cx="2579200" cy="1012851"/>
            <a:chOff x="-49250" y="4319475"/>
            <a:chExt cx="2579200" cy="1012851"/>
          </a:xfrm>
        </p:grpSpPr>
        <p:pic>
          <p:nvPicPr>
            <p:cNvPr id="519" name="Google Shape;51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1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14"/>
          <p:cNvSpPr txBox="1">
            <a:spLocks noGrp="1"/>
          </p:cNvSpPr>
          <p:nvPr>
            <p:ph type="subTitle" idx="2"/>
          </p:nvPr>
        </p:nvSpPr>
        <p:spPr>
          <a:xfrm>
            <a:off x="3395247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4"/>
          <p:cNvSpPr txBox="1">
            <a:spLocks noGrp="1"/>
          </p:cNvSpPr>
          <p:nvPr>
            <p:ph type="subTitle" idx="3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14"/>
          <p:cNvSpPr txBox="1">
            <a:spLocks noGrp="1"/>
          </p:cNvSpPr>
          <p:nvPr>
            <p:ph type="subTitle" idx="4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7" name="Google Shape;527;p14"/>
          <p:cNvSpPr txBox="1">
            <a:spLocks noGrp="1"/>
          </p:cNvSpPr>
          <p:nvPr>
            <p:ph type="subTitle" idx="5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528" name="Google Shape;528;p14"/>
          <p:cNvSpPr txBox="1">
            <a:spLocks noGrp="1"/>
          </p:cNvSpPr>
          <p:nvPr>
            <p:ph type="subTitle" idx="6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529" name="Google Shape;529;p14"/>
          <p:cNvGrpSpPr/>
          <p:nvPr/>
        </p:nvGrpSpPr>
        <p:grpSpPr>
          <a:xfrm>
            <a:off x="-1857520" y="-872614"/>
            <a:ext cx="12024625" cy="7642526"/>
            <a:chOff x="-1857520" y="-872614"/>
            <a:chExt cx="12024625" cy="7642526"/>
          </a:xfrm>
        </p:grpSpPr>
        <p:grpSp>
          <p:nvGrpSpPr>
            <p:cNvPr id="530" name="Google Shape;530;p14"/>
            <p:cNvGrpSpPr/>
            <p:nvPr/>
          </p:nvGrpSpPr>
          <p:grpSpPr>
            <a:xfrm>
              <a:off x="6452693" y="2612509"/>
              <a:ext cx="3714412" cy="4136626"/>
              <a:chOff x="6452693" y="2612509"/>
              <a:chExt cx="3714412" cy="4136626"/>
            </a:xfrm>
          </p:grpSpPr>
          <p:sp>
            <p:nvSpPr>
              <p:cNvPr id="531" name="Google Shape;531;p14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4"/>
            <p:cNvGrpSpPr/>
            <p:nvPr/>
          </p:nvGrpSpPr>
          <p:grpSpPr>
            <a:xfrm rot="1598823">
              <a:off x="-1416593" y="3263467"/>
              <a:ext cx="3666961" cy="2834682"/>
              <a:chOff x="-2212989" y="-1005507"/>
              <a:chExt cx="3666904" cy="2834639"/>
            </a:xfrm>
          </p:grpSpPr>
          <p:sp>
            <p:nvSpPr>
              <p:cNvPr id="543" name="Google Shape;543;p14"/>
              <p:cNvSpPr/>
              <p:nvPr/>
            </p:nvSpPr>
            <p:spPr>
              <a:xfrm rot="-280549">
                <a:off x="-24932" y="-582158"/>
                <a:ext cx="1427693" cy="131332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 rot="-280549">
                <a:off x="254942" y="-423352"/>
                <a:ext cx="893975" cy="846323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 rot="-280535">
                <a:off x="448947" y="-89603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4"/>
              <p:cNvSpPr/>
              <p:nvPr/>
            </p:nvSpPr>
            <p:spPr>
              <a:xfrm rot="-280549">
                <a:off x="-2110468" y="-900562"/>
                <a:ext cx="2681924" cy="26247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4"/>
              <p:cNvSpPr/>
              <p:nvPr/>
            </p:nvSpPr>
            <p:spPr>
              <a:xfrm rot="-280543">
                <a:off x="-393709" y="23076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4"/>
              <p:cNvSpPr/>
              <p:nvPr/>
            </p:nvSpPr>
            <p:spPr>
              <a:xfrm rot="-280546">
                <a:off x="-371346" y="935469"/>
                <a:ext cx="756734" cy="590901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4"/>
              <p:cNvSpPr/>
              <p:nvPr/>
            </p:nvSpPr>
            <p:spPr>
              <a:xfrm rot="-280552">
                <a:off x="-1902582" y="-680185"/>
                <a:ext cx="1385757" cy="194235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 rot="-280543">
                <a:off x="-1709492" y="-444157"/>
                <a:ext cx="913040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 rot="-280539">
                <a:off x="-1594059" y="-217795"/>
                <a:ext cx="348824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 rot="-280543">
                <a:off x="-1162698" y="536497"/>
                <a:ext cx="251609" cy="297358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 rot="-280544">
                <a:off x="-111693" y="1117273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4" name="Google Shape;554;p14"/>
            <p:cNvSpPr/>
            <p:nvPr/>
          </p:nvSpPr>
          <p:spPr>
            <a:xfrm rot="8141769">
              <a:off x="7799113" y="-560744"/>
              <a:ext cx="1427691" cy="1313326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 rot="8141769">
              <a:off x="8103590" y="-261410"/>
              <a:ext cx="893973" cy="84632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 rot="8141782">
              <a:off x="8418109" y="-108676"/>
              <a:ext cx="320229" cy="316417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7" name="Google Shape;557;p14"/>
          <p:cNvGrpSpPr/>
          <p:nvPr/>
        </p:nvGrpSpPr>
        <p:grpSpPr>
          <a:xfrm>
            <a:off x="-429478" y="-299402"/>
            <a:ext cx="9610849" cy="6070064"/>
            <a:chOff x="-429478" y="-299402"/>
            <a:chExt cx="9610849" cy="6070064"/>
          </a:xfrm>
        </p:grpSpPr>
        <p:pic>
          <p:nvPicPr>
            <p:cNvPr id="558" name="Google Shape;55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084367">
              <a:off x="-377451" y="4287372"/>
              <a:ext cx="831770" cy="786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32116">
              <a:off x="7799774" y="4498151"/>
              <a:ext cx="1052748" cy="110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329258">
              <a:off x="8381000" y="-251877"/>
              <a:ext cx="750221" cy="7862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2"/>
          <p:cNvSpPr txBox="1">
            <a:spLocks noGrp="1"/>
          </p:cNvSpPr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subTitle" idx="1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2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37" name="Google Shape;837;p22"/>
          <p:cNvGrpSpPr/>
          <p:nvPr/>
        </p:nvGrpSpPr>
        <p:grpSpPr>
          <a:xfrm rot="-3322052" flipH="1">
            <a:off x="-1688828" y="-2330714"/>
            <a:ext cx="4923334" cy="4130992"/>
            <a:chOff x="5331778" y="-1723717"/>
            <a:chExt cx="4923421" cy="4131065"/>
          </a:xfrm>
        </p:grpSpPr>
        <p:sp>
          <p:nvSpPr>
            <p:cNvPr id="838" name="Google Shape;838;p22"/>
            <p:cNvSpPr/>
            <p:nvPr/>
          </p:nvSpPr>
          <p:spPr>
            <a:xfrm rot="-9010589">
              <a:off x="5862496" y="-1142019"/>
              <a:ext cx="3129571" cy="296766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 rot="-9010592">
              <a:off x="5995963" y="-889109"/>
              <a:ext cx="2857091" cy="257474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2"/>
            <p:cNvSpPr/>
            <p:nvPr/>
          </p:nvSpPr>
          <p:spPr>
            <a:xfrm rot="-9010589">
              <a:off x="6985761" y="919608"/>
              <a:ext cx="651583" cy="641711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2"/>
            <p:cNvSpPr/>
            <p:nvPr/>
          </p:nvSpPr>
          <p:spPr>
            <a:xfrm rot="-9010590">
              <a:off x="7937526" y="1089508"/>
              <a:ext cx="458082" cy="232990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2"/>
            <p:cNvSpPr/>
            <p:nvPr/>
          </p:nvSpPr>
          <p:spPr>
            <a:xfrm rot="-9010592">
              <a:off x="6344542" y="-817282"/>
              <a:ext cx="1777042" cy="1792839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2"/>
            <p:cNvSpPr/>
            <p:nvPr/>
          </p:nvSpPr>
          <p:spPr>
            <a:xfrm rot="-9010594">
              <a:off x="7136640" y="1144254"/>
              <a:ext cx="341587" cy="306047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2"/>
            <p:cNvSpPr/>
            <p:nvPr/>
          </p:nvSpPr>
          <p:spPr>
            <a:xfrm rot="-9010588">
              <a:off x="6498894" y="-300328"/>
              <a:ext cx="1174824" cy="102081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2"/>
            <p:cNvSpPr/>
            <p:nvPr/>
          </p:nvSpPr>
          <p:spPr>
            <a:xfrm rot="-9010590">
              <a:off x="7539570" y="-449568"/>
              <a:ext cx="499547" cy="37515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2"/>
            <p:cNvSpPr/>
            <p:nvPr/>
          </p:nvSpPr>
          <p:spPr>
            <a:xfrm rot="-9010591">
              <a:off x="6742129" y="-85169"/>
              <a:ext cx="799668" cy="499547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2"/>
            <p:cNvSpPr/>
            <p:nvPr/>
          </p:nvSpPr>
          <p:spPr>
            <a:xfrm rot="-9010591">
              <a:off x="8687241" y="2695"/>
              <a:ext cx="955654" cy="947757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2"/>
            <p:cNvSpPr/>
            <p:nvPr/>
          </p:nvSpPr>
          <p:spPr>
            <a:xfrm rot="-9010589">
              <a:off x="9130283" y="320572"/>
              <a:ext cx="327765" cy="266557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2"/>
            <p:cNvSpPr/>
            <p:nvPr/>
          </p:nvSpPr>
          <p:spPr>
            <a:xfrm rot="-9010591">
              <a:off x="8840293" y="167758"/>
              <a:ext cx="665405" cy="665405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2"/>
            <p:cNvSpPr/>
            <p:nvPr/>
          </p:nvSpPr>
          <p:spPr>
            <a:xfrm rot="-9010592">
              <a:off x="8618135" y="-356342"/>
              <a:ext cx="1328833" cy="1593416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1" name="Google Shape;8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094661">
            <a:off x="6764926" y="-164403"/>
            <a:ext cx="750221" cy="786213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2"/>
          <p:cNvSpPr/>
          <p:nvPr/>
        </p:nvSpPr>
        <p:spPr>
          <a:xfrm rot="-9010592">
            <a:off x="6365492" y="-785882"/>
            <a:ext cx="1777042" cy="1792839"/>
          </a:xfrm>
          <a:custGeom>
            <a:avLst/>
            <a:gdLst/>
            <a:ahLst/>
            <a:cxnLst/>
            <a:rect l="l" t="t" r="r" b="b"/>
            <a:pathLst>
              <a:path w="1428" h="1439" extrusionOk="0">
                <a:moveTo>
                  <a:pt x="527" y="1417"/>
                </a:moveTo>
                <a:cubicBezTo>
                  <a:pt x="397" y="1417"/>
                  <a:pt x="261" y="1399"/>
                  <a:pt x="201" y="1375"/>
                </a:cubicBezTo>
                <a:cubicBezTo>
                  <a:pt x="106" y="1337"/>
                  <a:pt x="151" y="1168"/>
                  <a:pt x="184" y="1044"/>
                </a:cubicBezTo>
                <a:cubicBezTo>
                  <a:pt x="190" y="1021"/>
                  <a:pt x="195" y="1000"/>
                  <a:pt x="200" y="981"/>
                </a:cubicBezTo>
                <a:cubicBezTo>
                  <a:pt x="213" y="922"/>
                  <a:pt x="157" y="837"/>
                  <a:pt x="103" y="754"/>
                </a:cubicBezTo>
                <a:cubicBezTo>
                  <a:pt x="52" y="677"/>
                  <a:pt x="0" y="597"/>
                  <a:pt x="0" y="535"/>
                </a:cubicBezTo>
                <a:cubicBezTo>
                  <a:pt x="0" y="410"/>
                  <a:pt x="187" y="349"/>
                  <a:pt x="305" y="341"/>
                </a:cubicBezTo>
                <a:cubicBezTo>
                  <a:pt x="406" y="334"/>
                  <a:pt x="480" y="287"/>
                  <a:pt x="569" y="176"/>
                </a:cubicBezTo>
                <a:cubicBezTo>
                  <a:pt x="612" y="122"/>
                  <a:pt x="712" y="67"/>
                  <a:pt x="825" y="35"/>
                </a:cubicBezTo>
                <a:cubicBezTo>
                  <a:pt x="946" y="0"/>
                  <a:pt x="1047" y="2"/>
                  <a:pt x="1096" y="39"/>
                </a:cubicBezTo>
                <a:cubicBezTo>
                  <a:pt x="1157" y="85"/>
                  <a:pt x="1357" y="246"/>
                  <a:pt x="1348" y="362"/>
                </a:cubicBezTo>
                <a:cubicBezTo>
                  <a:pt x="1341" y="460"/>
                  <a:pt x="1377" y="730"/>
                  <a:pt x="1414" y="852"/>
                </a:cubicBezTo>
                <a:cubicBezTo>
                  <a:pt x="1428" y="897"/>
                  <a:pt x="1419" y="947"/>
                  <a:pt x="1389" y="998"/>
                </a:cubicBezTo>
                <a:cubicBezTo>
                  <a:pt x="1346" y="1071"/>
                  <a:pt x="1265" y="1130"/>
                  <a:pt x="1188" y="1146"/>
                </a:cubicBezTo>
                <a:cubicBezTo>
                  <a:pt x="1057" y="1173"/>
                  <a:pt x="894" y="1294"/>
                  <a:pt x="808" y="1364"/>
                </a:cubicBezTo>
                <a:cubicBezTo>
                  <a:pt x="761" y="1402"/>
                  <a:pt x="647" y="1417"/>
                  <a:pt x="527" y="1417"/>
                </a:cubicBezTo>
                <a:close/>
                <a:moveTo>
                  <a:pt x="983" y="14"/>
                </a:moveTo>
                <a:cubicBezTo>
                  <a:pt x="843" y="14"/>
                  <a:pt x="641" y="93"/>
                  <a:pt x="572" y="178"/>
                </a:cubicBezTo>
                <a:cubicBezTo>
                  <a:pt x="482" y="291"/>
                  <a:pt x="407" y="338"/>
                  <a:pt x="305" y="345"/>
                </a:cubicBezTo>
                <a:cubicBezTo>
                  <a:pt x="189" y="353"/>
                  <a:pt x="4" y="412"/>
                  <a:pt x="4" y="535"/>
                </a:cubicBezTo>
                <a:cubicBezTo>
                  <a:pt x="4" y="596"/>
                  <a:pt x="56" y="675"/>
                  <a:pt x="106" y="752"/>
                </a:cubicBezTo>
                <a:cubicBezTo>
                  <a:pt x="163" y="839"/>
                  <a:pt x="217" y="922"/>
                  <a:pt x="204" y="982"/>
                </a:cubicBezTo>
                <a:cubicBezTo>
                  <a:pt x="199" y="1001"/>
                  <a:pt x="194" y="1022"/>
                  <a:pt x="188" y="1045"/>
                </a:cubicBezTo>
                <a:cubicBezTo>
                  <a:pt x="155" y="1167"/>
                  <a:pt x="111" y="1335"/>
                  <a:pt x="202" y="1371"/>
                </a:cubicBezTo>
                <a:cubicBezTo>
                  <a:pt x="317" y="1417"/>
                  <a:pt x="709" y="1439"/>
                  <a:pt x="806" y="1360"/>
                </a:cubicBezTo>
                <a:cubicBezTo>
                  <a:pt x="891" y="1291"/>
                  <a:pt x="1055" y="1169"/>
                  <a:pt x="1187" y="1142"/>
                </a:cubicBezTo>
                <a:cubicBezTo>
                  <a:pt x="1263" y="1126"/>
                  <a:pt x="1343" y="1067"/>
                  <a:pt x="1386" y="995"/>
                </a:cubicBezTo>
                <a:cubicBezTo>
                  <a:pt x="1406" y="961"/>
                  <a:pt x="1427" y="908"/>
                  <a:pt x="1410" y="853"/>
                </a:cubicBezTo>
                <a:cubicBezTo>
                  <a:pt x="1373" y="731"/>
                  <a:pt x="1337" y="460"/>
                  <a:pt x="1344" y="361"/>
                </a:cubicBezTo>
                <a:cubicBezTo>
                  <a:pt x="1352" y="248"/>
                  <a:pt x="1154" y="88"/>
                  <a:pt x="1094" y="42"/>
                </a:cubicBezTo>
                <a:cubicBezTo>
                  <a:pt x="1068" y="23"/>
                  <a:pt x="1029" y="14"/>
                  <a:pt x="983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2"/>
          <p:cNvSpPr/>
          <p:nvPr/>
        </p:nvSpPr>
        <p:spPr>
          <a:xfrm rot="-9010588">
            <a:off x="6519844" y="-268928"/>
            <a:ext cx="1174824" cy="1020815"/>
          </a:xfrm>
          <a:custGeom>
            <a:avLst/>
            <a:gdLst/>
            <a:ahLst/>
            <a:cxnLst/>
            <a:rect l="l" t="t" r="r" b="b"/>
            <a:pathLst>
              <a:path w="943" h="819" extrusionOk="0">
                <a:moveTo>
                  <a:pt x="448" y="775"/>
                </a:moveTo>
                <a:cubicBezTo>
                  <a:pt x="266" y="775"/>
                  <a:pt x="86" y="619"/>
                  <a:pt x="47" y="583"/>
                </a:cubicBezTo>
                <a:cubicBezTo>
                  <a:pt x="15" y="553"/>
                  <a:pt x="0" y="422"/>
                  <a:pt x="2" y="375"/>
                </a:cubicBezTo>
                <a:cubicBezTo>
                  <a:pt x="6" y="300"/>
                  <a:pt x="107" y="234"/>
                  <a:pt x="236" y="223"/>
                </a:cubicBezTo>
                <a:cubicBezTo>
                  <a:pt x="360" y="212"/>
                  <a:pt x="455" y="58"/>
                  <a:pt x="456" y="56"/>
                </a:cubicBezTo>
                <a:cubicBezTo>
                  <a:pt x="457" y="56"/>
                  <a:pt x="457" y="56"/>
                  <a:pt x="457" y="56"/>
                </a:cubicBezTo>
                <a:cubicBezTo>
                  <a:pt x="495" y="18"/>
                  <a:pt x="543" y="0"/>
                  <a:pt x="600" y="4"/>
                </a:cubicBezTo>
                <a:cubicBezTo>
                  <a:pt x="703" y="10"/>
                  <a:pt x="813" y="86"/>
                  <a:pt x="869" y="158"/>
                </a:cubicBezTo>
                <a:cubicBezTo>
                  <a:pt x="943" y="255"/>
                  <a:pt x="923" y="352"/>
                  <a:pt x="905" y="437"/>
                </a:cubicBezTo>
                <a:cubicBezTo>
                  <a:pt x="902" y="450"/>
                  <a:pt x="900" y="462"/>
                  <a:pt x="897" y="474"/>
                </a:cubicBezTo>
                <a:cubicBezTo>
                  <a:pt x="879" y="571"/>
                  <a:pt x="736" y="706"/>
                  <a:pt x="526" y="765"/>
                </a:cubicBezTo>
                <a:cubicBezTo>
                  <a:pt x="500" y="772"/>
                  <a:pt x="474" y="775"/>
                  <a:pt x="448" y="775"/>
                </a:cubicBezTo>
                <a:close/>
                <a:moveTo>
                  <a:pt x="460" y="58"/>
                </a:moveTo>
                <a:cubicBezTo>
                  <a:pt x="456" y="65"/>
                  <a:pt x="361" y="217"/>
                  <a:pt x="236" y="227"/>
                </a:cubicBezTo>
                <a:cubicBezTo>
                  <a:pt x="111" y="238"/>
                  <a:pt x="10" y="303"/>
                  <a:pt x="7" y="375"/>
                </a:cubicBezTo>
                <a:cubicBezTo>
                  <a:pt x="4" y="421"/>
                  <a:pt x="19" y="552"/>
                  <a:pt x="50" y="580"/>
                </a:cubicBezTo>
                <a:cubicBezTo>
                  <a:pt x="77" y="605"/>
                  <a:pt x="317" y="819"/>
                  <a:pt x="525" y="761"/>
                </a:cubicBezTo>
                <a:cubicBezTo>
                  <a:pt x="733" y="702"/>
                  <a:pt x="876" y="569"/>
                  <a:pt x="893" y="474"/>
                </a:cubicBezTo>
                <a:cubicBezTo>
                  <a:pt x="896" y="461"/>
                  <a:pt x="898" y="449"/>
                  <a:pt x="901" y="436"/>
                </a:cubicBezTo>
                <a:cubicBezTo>
                  <a:pt x="919" y="352"/>
                  <a:pt x="939" y="256"/>
                  <a:pt x="865" y="161"/>
                </a:cubicBezTo>
                <a:cubicBezTo>
                  <a:pt x="811" y="90"/>
                  <a:pt x="702" y="14"/>
                  <a:pt x="600" y="8"/>
                </a:cubicBezTo>
                <a:cubicBezTo>
                  <a:pt x="544" y="4"/>
                  <a:pt x="497" y="21"/>
                  <a:pt x="460" y="58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2"/>
          <p:cNvSpPr/>
          <p:nvPr/>
        </p:nvSpPr>
        <p:spPr>
          <a:xfrm rot="-9010590">
            <a:off x="7560520" y="-418168"/>
            <a:ext cx="499547" cy="375153"/>
          </a:xfrm>
          <a:custGeom>
            <a:avLst/>
            <a:gdLst/>
            <a:ahLst/>
            <a:cxnLst/>
            <a:rect l="l" t="t" r="r" b="b"/>
            <a:pathLst>
              <a:path w="401" h="302" extrusionOk="0">
                <a:moveTo>
                  <a:pt x="282" y="284"/>
                </a:moveTo>
                <a:cubicBezTo>
                  <a:pt x="187" y="284"/>
                  <a:pt x="59" y="256"/>
                  <a:pt x="26" y="240"/>
                </a:cubicBezTo>
                <a:cubicBezTo>
                  <a:pt x="14" y="234"/>
                  <a:pt x="6" y="220"/>
                  <a:pt x="4" y="199"/>
                </a:cubicBezTo>
                <a:cubicBezTo>
                  <a:pt x="0" y="151"/>
                  <a:pt x="27" y="73"/>
                  <a:pt x="74" y="37"/>
                </a:cubicBezTo>
                <a:cubicBezTo>
                  <a:pt x="123" y="0"/>
                  <a:pt x="192" y="35"/>
                  <a:pt x="253" y="66"/>
                </a:cubicBezTo>
                <a:cubicBezTo>
                  <a:pt x="272" y="76"/>
                  <a:pt x="291" y="85"/>
                  <a:pt x="308" y="92"/>
                </a:cubicBezTo>
                <a:cubicBezTo>
                  <a:pt x="356" y="111"/>
                  <a:pt x="396" y="163"/>
                  <a:pt x="399" y="209"/>
                </a:cubicBezTo>
                <a:cubicBezTo>
                  <a:pt x="401" y="236"/>
                  <a:pt x="390" y="257"/>
                  <a:pt x="368" y="269"/>
                </a:cubicBezTo>
                <a:cubicBezTo>
                  <a:pt x="349" y="280"/>
                  <a:pt x="318" y="284"/>
                  <a:pt x="282" y="284"/>
                </a:cubicBezTo>
                <a:close/>
                <a:moveTo>
                  <a:pt x="124" y="25"/>
                </a:moveTo>
                <a:cubicBezTo>
                  <a:pt x="107" y="25"/>
                  <a:pt x="91" y="29"/>
                  <a:pt x="76" y="40"/>
                </a:cubicBezTo>
                <a:cubicBezTo>
                  <a:pt x="31" y="75"/>
                  <a:pt x="4" y="152"/>
                  <a:pt x="9" y="199"/>
                </a:cubicBezTo>
                <a:cubicBezTo>
                  <a:pt x="10" y="212"/>
                  <a:pt x="14" y="229"/>
                  <a:pt x="28" y="236"/>
                </a:cubicBezTo>
                <a:cubicBezTo>
                  <a:pt x="72" y="258"/>
                  <a:pt x="301" y="302"/>
                  <a:pt x="366" y="266"/>
                </a:cubicBezTo>
                <a:cubicBezTo>
                  <a:pt x="392" y="251"/>
                  <a:pt x="396" y="227"/>
                  <a:pt x="395" y="210"/>
                </a:cubicBezTo>
                <a:cubicBezTo>
                  <a:pt x="392" y="165"/>
                  <a:pt x="353" y="114"/>
                  <a:pt x="307" y="96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289" y="89"/>
                  <a:pt x="270" y="79"/>
                  <a:pt x="251" y="69"/>
                </a:cubicBezTo>
                <a:cubicBezTo>
                  <a:pt x="207" y="47"/>
                  <a:pt x="163" y="25"/>
                  <a:pt x="124" y="25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22"/>
          <p:cNvSpPr/>
          <p:nvPr/>
        </p:nvSpPr>
        <p:spPr>
          <a:xfrm rot="-9010591">
            <a:off x="8708191" y="34095"/>
            <a:ext cx="955654" cy="947757"/>
          </a:xfrm>
          <a:custGeom>
            <a:avLst/>
            <a:gdLst/>
            <a:ahLst/>
            <a:cxnLst/>
            <a:rect l="l" t="t" r="r" b="b"/>
            <a:pathLst>
              <a:path w="768" h="762" extrusionOk="0">
                <a:moveTo>
                  <a:pt x="304" y="728"/>
                </a:moveTo>
                <a:cubicBezTo>
                  <a:pt x="252" y="728"/>
                  <a:pt x="198" y="698"/>
                  <a:pt x="139" y="653"/>
                </a:cubicBezTo>
                <a:cubicBezTo>
                  <a:pt x="39" y="576"/>
                  <a:pt x="0" y="418"/>
                  <a:pt x="58" y="328"/>
                </a:cubicBezTo>
                <a:cubicBezTo>
                  <a:pt x="80" y="295"/>
                  <a:pt x="99" y="270"/>
                  <a:pt x="115" y="248"/>
                </a:cubicBezTo>
                <a:cubicBezTo>
                  <a:pt x="145" y="209"/>
                  <a:pt x="168" y="178"/>
                  <a:pt x="189" y="128"/>
                </a:cubicBezTo>
                <a:cubicBezTo>
                  <a:pt x="226" y="39"/>
                  <a:pt x="306" y="3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69" y="0"/>
                  <a:pt x="369" y="0"/>
                  <a:pt x="369" y="0"/>
                </a:cubicBezTo>
                <a:cubicBezTo>
                  <a:pt x="378" y="1"/>
                  <a:pt x="592" y="19"/>
                  <a:pt x="652" y="82"/>
                </a:cubicBezTo>
                <a:cubicBezTo>
                  <a:pt x="713" y="145"/>
                  <a:pt x="768" y="289"/>
                  <a:pt x="713" y="393"/>
                </a:cubicBezTo>
                <a:cubicBezTo>
                  <a:pt x="682" y="451"/>
                  <a:pt x="628" y="493"/>
                  <a:pt x="571" y="538"/>
                </a:cubicBezTo>
                <a:cubicBezTo>
                  <a:pt x="527" y="573"/>
                  <a:pt x="481" y="609"/>
                  <a:pt x="438" y="657"/>
                </a:cubicBezTo>
                <a:cubicBezTo>
                  <a:pt x="392" y="707"/>
                  <a:pt x="349" y="728"/>
                  <a:pt x="304" y="728"/>
                </a:cubicBezTo>
                <a:close/>
                <a:moveTo>
                  <a:pt x="369" y="4"/>
                </a:moveTo>
                <a:cubicBezTo>
                  <a:pt x="308" y="7"/>
                  <a:pt x="229" y="42"/>
                  <a:pt x="193" y="129"/>
                </a:cubicBezTo>
                <a:cubicBezTo>
                  <a:pt x="172" y="181"/>
                  <a:pt x="148" y="211"/>
                  <a:pt x="119" y="250"/>
                </a:cubicBezTo>
                <a:cubicBezTo>
                  <a:pt x="102" y="272"/>
                  <a:pt x="83" y="297"/>
                  <a:pt x="62" y="330"/>
                </a:cubicBezTo>
                <a:cubicBezTo>
                  <a:pt x="4" y="419"/>
                  <a:pt x="43" y="574"/>
                  <a:pt x="142" y="650"/>
                </a:cubicBezTo>
                <a:cubicBezTo>
                  <a:pt x="247" y="731"/>
                  <a:pt x="337" y="762"/>
                  <a:pt x="435" y="654"/>
                </a:cubicBezTo>
                <a:cubicBezTo>
                  <a:pt x="478" y="605"/>
                  <a:pt x="524" y="569"/>
                  <a:pt x="569" y="535"/>
                </a:cubicBezTo>
                <a:cubicBezTo>
                  <a:pt x="628" y="489"/>
                  <a:pt x="679" y="449"/>
                  <a:pt x="710" y="391"/>
                </a:cubicBezTo>
                <a:cubicBezTo>
                  <a:pt x="763" y="290"/>
                  <a:pt x="708" y="146"/>
                  <a:pt x="649" y="84"/>
                </a:cubicBezTo>
                <a:cubicBezTo>
                  <a:pt x="591" y="23"/>
                  <a:pt x="375" y="5"/>
                  <a:pt x="369" y="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22"/>
          <p:cNvSpPr/>
          <p:nvPr/>
        </p:nvSpPr>
        <p:spPr>
          <a:xfrm rot="-9010589">
            <a:off x="9151233" y="351972"/>
            <a:ext cx="327765" cy="266557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2"/>
          <p:cNvSpPr/>
          <p:nvPr/>
        </p:nvSpPr>
        <p:spPr>
          <a:xfrm rot="-9010591">
            <a:off x="8861243" y="199158"/>
            <a:ext cx="665405" cy="665405"/>
          </a:xfrm>
          <a:custGeom>
            <a:avLst/>
            <a:gdLst/>
            <a:ahLst/>
            <a:cxnLst/>
            <a:rect l="l" t="t" r="r" b="b"/>
            <a:pathLst>
              <a:path w="535" h="534" extrusionOk="0">
                <a:moveTo>
                  <a:pt x="183" y="533"/>
                </a:moveTo>
                <a:cubicBezTo>
                  <a:pt x="179" y="533"/>
                  <a:pt x="175" y="532"/>
                  <a:pt x="171" y="532"/>
                </a:cubicBezTo>
                <a:cubicBezTo>
                  <a:pt x="116" y="525"/>
                  <a:pt x="0" y="417"/>
                  <a:pt x="7" y="351"/>
                </a:cubicBezTo>
                <a:cubicBezTo>
                  <a:pt x="17" y="262"/>
                  <a:pt x="64" y="213"/>
                  <a:pt x="95" y="181"/>
                </a:cubicBezTo>
                <a:cubicBezTo>
                  <a:pt x="136" y="138"/>
                  <a:pt x="160" y="109"/>
                  <a:pt x="207" y="41"/>
                </a:cubicBezTo>
                <a:cubicBezTo>
                  <a:pt x="221" y="20"/>
                  <a:pt x="246" y="8"/>
                  <a:pt x="281" y="5"/>
                </a:cubicBezTo>
                <a:cubicBezTo>
                  <a:pt x="344" y="0"/>
                  <a:pt x="432" y="29"/>
                  <a:pt x="468" y="67"/>
                </a:cubicBezTo>
                <a:cubicBezTo>
                  <a:pt x="516" y="117"/>
                  <a:pt x="535" y="230"/>
                  <a:pt x="502" y="271"/>
                </a:cubicBezTo>
                <a:cubicBezTo>
                  <a:pt x="486" y="291"/>
                  <a:pt x="456" y="324"/>
                  <a:pt x="424" y="360"/>
                </a:cubicBezTo>
                <a:cubicBezTo>
                  <a:pt x="394" y="392"/>
                  <a:pt x="363" y="426"/>
                  <a:pt x="344" y="450"/>
                </a:cubicBezTo>
                <a:cubicBezTo>
                  <a:pt x="305" y="497"/>
                  <a:pt x="234" y="533"/>
                  <a:pt x="183" y="533"/>
                </a:cubicBezTo>
                <a:close/>
                <a:moveTo>
                  <a:pt x="297" y="9"/>
                </a:moveTo>
                <a:cubicBezTo>
                  <a:pt x="292" y="9"/>
                  <a:pt x="286" y="9"/>
                  <a:pt x="281" y="9"/>
                </a:cubicBezTo>
                <a:cubicBezTo>
                  <a:pt x="248" y="12"/>
                  <a:pt x="224" y="24"/>
                  <a:pt x="210" y="43"/>
                </a:cubicBezTo>
                <a:cubicBezTo>
                  <a:pt x="163" y="112"/>
                  <a:pt x="139" y="141"/>
                  <a:pt x="98" y="183"/>
                </a:cubicBezTo>
                <a:cubicBezTo>
                  <a:pt x="67" y="216"/>
                  <a:pt x="21" y="264"/>
                  <a:pt x="12" y="351"/>
                </a:cubicBezTo>
                <a:cubicBezTo>
                  <a:pt x="5" y="415"/>
                  <a:pt x="119" y="521"/>
                  <a:pt x="171" y="528"/>
                </a:cubicBezTo>
                <a:cubicBezTo>
                  <a:pt x="222" y="534"/>
                  <a:pt x="299" y="497"/>
                  <a:pt x="341" y="447"/>
                </a:cubicBezTo>
                <a:cubicBezTo>
                  <a:pt x="360" y="424"/>
                  <a:pt x="391" y="390"/>
                  <a:pt x="421" y="357"/>
                </a:cubicBezTo>
                <a:cubicBezTo>
                  <a:pt x="453" y="322"/>
                  <a:pt x="483" y="288"/>
                  <a:pt x="499" y="268"/>
                </a:cubicBezTo>
                <a:cubicBezTo>
                  <a:pt x="529" y="232"/>
                  <a:pt x="516" y="123"/>
                  <a:pt x="465" y="70"/>
                </a:cubicBezTo>
                <a:cubicBezTo>
                  <a:pt x="436" y="39"/>
                  <a:pt x="363" y="9"/>
                  <a:pt x="297" y="9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2"/>
          <p:cNvSpPr/>
          <p:nvPr/>
        </p:nvSpPr>
        <p:spPr>
          <a:xfrm rot="-9010592">
            <a:off x="8639085" y="-324942"/>
            <a:ext cx="1328833" cy="1593416"/>
          </a:xfrm>
          <a:custGeom>
            <a:avLst/>
            <a:gdLst/>
            <a:ahLst/>
            <a:cxnLst/>
            <a:rect l="l" t="t" r="r" b="b"/>
            <a:pathLst>
              <a:path w="1068" h="1278" extrusionOk="0">
                <a:moveTo>
                  <a:pt x="352" y="1268"/>
                </a:moveTo>
                <a:cubicBezTo>
                  <a:pt x="320" y="1268"/>
                  <a:pt x="292" y="1258"/>
                  <a:pt x="270" y="1247"/>
                </a:cubicBezTo>
                <a:cubicBezTo>
                  <a:pt x="208" y="1215"/>
                  <a:pt x="165" y="1155"/>
                  <a:pt x="162" y="1117"/>
                </a:cubicBezTo>
                <a:cubicBezTo>
                  <a:pt x="157" y="1070"/>
                  <a:pt x="116" y="967"/>
                  <a:pt x="77" y="868"/>
                </a:cubicBezTo>
                <a:cubicBezTo>
                  <a:pt x="60" y="823"/>
                  <a:pt x="43" y="781"/>
                  <a:pt x="30" y="745"/>
                </a:cubicBezTo>
                <a:cubicBezTo>
                  <a:pt x="0" y="662"/>
                  <a:pt x="46" y="568"/>
                  <a:pt x="162" y="475"/>
                </a:cubicBezTo>
                <a:cubicBezTo>
                  <a:pt x="220" y="429"/>
                  <a:pt x="310" y="297"/>
                  <a:pt x="321" y="195"/>
                </a:cubicBezTo>
                <a:cubicBezTo>
                  <a:pt x="330" y="100"/>
                  <a:pt x="442" y="58"/>
                  <a:pt x="510" y="33"/>
                </a:cubicBezTo>
                <a:cubicBezTo>
                  <a:pt x="515" y="31"/>
                  <a:pt x="521" y="29"/>
                  <a:pt x="526" y="27"/>
                </a:cubicBezTo>
                <a:cubicBezTo>
                  <a:pt x="594" y="0"/>
                  <a:pt x="888" y="104"/>
                  <a:pt x="957" y="179"/>
                </a:cubicBezTo>
                <a:cubicBezTo>
                  <a:pt x="1026" y="256"/>
                  <a:pt x="1040" y="366"/>
                  <a:pt x="1054" y="473"/>
                </a:cubicBezTo>
                <a:cubicBezTo>
                  <a:pt x="1068" y="582"/>
                  <a:pt x="964" y="810"/>
                  <a:pt x="863" y="894"/>
                </a:cubicBezTo>
                <a:cubicBezTo>
                  <a:pt x="835" y="917"/>
                  <a:pt x="800" y="948"/>
                  <a:pt x="760" y="984"/>
                </a:cubicBezTo>
                <a:cubicBezTo>
                  <a:pt x="657" y="1076"/>
                  <a:pt x="529" y="1190"/>
                  <a:pt x="434" y="1245"/>
                </a:cubicBezTo>
                <a:cubicBezTo>
                  <a:pt x="405" y="1262"/>
                  <a:pt x="377" y="1268"/>
                  <a:pt x="352" y="1268"/>
                </a:cubicBezTo>
                <a:close/>
                <a:moveTo>
                  <a:pt x="555" y="27"/>
                </a:moveTo>
                <a:cubicBezTo>
                  <a:pt x="543" y="27"/>
                  <a:pt x="534" y="28"/>
                  <a:pt x="527" y="31"/>
                </a:cubicBezTo>
                <a:cubicBezTo>
                  <a:pt x="522" y="33"/>
                  <a:pt x="517" y="35"/>
                  <a:pt x="511" y="37"/>
                </a:cubicBezTo>
                <a:cubicBezTo>
                  <a:pt x="445" y="62"/>
                  <a:pt x="334" y="103"/>
                  <a:pt x="325" y="195"/>
                </a:cubicBezTo>
                <a:cubicBezTo>
                  <a:pt x="314" y="299"/>
                  <a:pt x="223" y="432"/>
                  <a:pt x="165" y="479"/>
                </a:cubicBezTo>
                <a:cubicBezTo>
                  <a:pt x="50" y="570"/>
                  <a:pt x="5" y="662"/>
                  <a:pt x="34" y="744"/>
                </a:cubicBezTo>
                <a:cubicBezTo>
                  <a:pt x="47" y="779"/>
                  <a:pt x="64" y="821"/>
                  <a:pt x="81" y="866"/>
                </a:cubicBezTo>
                <a:cubicBezTo>
                  <a:pt x="120" y="966"/>
                  <a:pt x="161" y="1069"/>
                  <a:pt x="166" y="1116"/>
                </a:cubicBezTo>
                <a:cubicBezTo>
                  <a:pt x="169" y="1153"/>
                  <a:pt x="211" y="1212"/>
                  <a:pt x="272" y="1243"/>
                </a:cubicBezTo>
                <a:cubicBezTo>
                  <a:pt x="310" y="1263"/>
                  <a:pt x="368" y="1278"/>
                  <a:pt x="432" y="1241"/>
                </a:cubicBezTo>
                <a:cubicBezTo>
                  <a:pt x="527" y="1187"/>
                  <a:pt x="654" y="1073"/>
                  <a:pt x="757" y="981"/>
                </a:cubicBezTo>
                <a:cubicBezTo>
                  <a:pt x="798" y="945"/>
                  <a:pt x="832" y="914"/>
                  <a:pt x="860" y="891"/>
                </a:cubicBezTo>
                <a:cubicBezTo>
                  <a:pt x="961" y="808"/>
                  <a:pt x="1064" y="581"/>
                  <a:pt x="1050" y="474"/>
                </a:cubicBezTo>
                <a:cubicBezTo>
                  <a:pt x="1036" y="367"/>
                  <a:pt x="1022" y="257"/>
                  <a:pt x="954" y="182"/>
                </a:cubicBezTo>
                <a:cubicBezTo>
                  <a:pt x="916" y="141"/>
                  <a:pt x="818" y="96"/>
                  <a:pt x="739" y="69"/>
                </a:cubicBezTo>
                <a:cubicBezTo>
                  <a:pt x="662" y="42"/>
                  <a:pt x="595" y="27"/>
                  <a:pt x="555" y="27"/>
                </a:cubicBezTo>
                <a:close/>
              </a:path>
            </a:pathLst>
          </a:custGeom>
          <a:solidFill>
            <a:srgbClr val="FFFFFF">
              <a:alpha val="208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28052">
            <a:off x="839512" y="-110933"/>
            <a:ext cx="1023670" cy="80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0" name="Google Shape;860;p22"/>
          <p:cNvGrpSpPr/>
          <p:nvPr/>
        </p:nvGrpSpPr>
        <p:grpSpPr>
          <a:xfrm>
            <a:off x="3808550" y="2345845"/>
            <a:ext cx="7718667" cy="3820394"/>
            <a:chOff x="944563" y="3011488"/>
            <a:chExt cx="4211637" cy="2565400"/>
          </a:xfrm>
        </p:grpSpPr>
        <p:sp>
          <p:nvSpPr>
            <p:cNvPr id="861" name="Google Shape;861;p22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23"/>
          <p:cNvGrpSpPr/>
          <p:nvPr/>
        </p:nvGrpSpPr>
        <p:grpSpPr>
          <a:xfrm>
            <a:off x="-1853247" y="-1662784"/>
            <a:ext cx="12631784" cy="8791553"/>
            <a:chOff x="-1853247" y="-1662784"/>
            <a:chExt cx="12631784" cy="8791553"/>
          </a:xfrm>
        </p:grpSpPr>
        <p:grpSp>
          <p:nvGrpSpPr>
            <p:cNvPr id="902" name="Google Shape;902;p23"/>
            <p:cNvGrpSpPr/>
            <p:nvPr/>
          </p:nvGrpSpPr>
          <p:grpSpPr>
            <a:xfrm rot="-5400000">
              <a:off x="6853018" y="-1873891"/>
              <a:ext cx="3714412" cy="4136626"/>
              <a:chOff x="6452693" y="2612509"/>
              <a:chExt cx="3714412" cy="4136626"/>
            </a:xfrm>
          </p:grpSpPr>
          <p:sp>
            <p:nvSpPr>
              <p:cNvPr id="903" name="Google Shape;903;p23"/>
              <p:cNvSpPr/>
              <p:nvPr/>
            </p:nvSpPr>
            <p:spPr>
              <a:xfrm rot="-3153882">
                <a:off x="8323793" y="2921831"/>
                <a:ext cx="1427693" cy="1313327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3"/>
              <p:cNvSpPr/>
              <p:nvPr/>
            </p:nvSpPr>
            <p:spPr>
              <a:xfrm rot="-3153878">
                <a:off x="8543966" y="3095589"/>
                <a:ext cx="893976" cy="846324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3"/>
              <p:cNvSpPr/>
              <p:nvPr/>
            </p:nvSpPr>
            <p:spPr>
              <a:xfrm rot="-3153878">
                <a:off x="8819601" y="3475568"/>
                <a:ext cx="320230" cy="31641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23"/>
              <p:cNvSpPr/>
              <p:nvPr/>
            </p:nvSpPr>
            <p:spPr>
              <a:xfrm rot="-3153878">
                <a:off x="6968935" y="3574233"/>
                <a:ext cx="2681928" cy="2624752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23"/>
              <p:cNvSpPr/>
              <p:nvPr/>
            </p:nvSpPr>
            <p:spPr>
              <a:xfrm rot="-3153880">
                <a:off x="8321314" y="4203185"/>
                <a:ext cx="276390" cy="251610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08" extrusionOk="0">
                    <a:moveTo>
                      <a:pt x="112" y="208"/>
                    </a:moveTo>
                    <a:cubicBezTo>
                      <a:pt x="107" y="208"/>
                      <a:pt x="102" y="208"/>
                      <a:pt x="97" y="207"/>
                    </a:cubicBezTo>
                    <a:cubicBezTo>
                      <a:pt x="67" y="204"/>
                      <a:pt x="37" y="184"/>
                      <a:pt x="18" y="157"/>
                    </a:cubicBezTo>
                    <a:cubicBezTo>
                      <a:pt x="5" y="137"/>
                      <a:pt x="0" y="115"/>
                      <a:pt x="5" y="97"/>
                    </a:cubicBezTo>
                    <a:cubicBezTo>
                      <a:pt x="17" y="54"/>
                      <a:pt x="51" y="28"/>
                      <a:pt x="121" y="7"/>
                    </a:cubicBezTo>
                    <a:cubicBezTo>
                      <a:pt x="144" y="0"/>
                      <a:pt x="167" y="4"/>
                      <a:pt x="185" y="18"/>
                    </a:cubicBezTo>
                    <a:cubicBezTo>
                      <a:pt x="216" y="41"/>
                      <a:pt x="230" y="86"/>
                      <a:pt x="230" y="120"/>
                    </a:cubicBezTo>
                    <a:cubicBezTo>
                      <a:pt x="230" y="141"/>
                      <a:pt x="221" y="160"/>
                      <a:pt x="204" y="176"/>
                    </a:cubicBezTo>
                    <a:cubicBezTo>
                      <a:pt x="181" y="196"/>
                      <a:pt x="146" y="208"/>
                      <a:pt x="112" y="208"/>
                    </a:cubicBezTo>
                    <a:close/>
                    <a:moveTo>
                      <a:pt x="143" y="8"/>
                    </a:moveTo>
                    <a:cubicBezTo>
                      <a:pt x="137" y="8"/>
                      <a:pt x="129" y="9"/>
                      <a:pt x="122" y="11"/>
                    </a:cubicBezTo>
                    <a:cubicBezTo>
                      <a:pt x="54" y="31"/>
                      <a:pt x="20" y="57"/>
                      <a:pt x="9" y="98"/>
                    </a:cubicBezTo>
                    <a:cubicBezTo>
                      <a:pt x="4" y="115"/>
                      <a:pt x="9" y="135"/>
                      <a:pt x="22" y="154"/>
                    </a:cubicBezTo>
                    <a:cubicBezTo>
                      <a:pt x="40" y="181"/>
                      <a:pt x="69" y="200"/>
                      <a:pt x="98" y="203"/>
                    </a:cubicBezTo>
                    <a:cubicBezTo>
                      <a:pt x="134" y="208"/>
                      <a:pt x="175" y="195"/>
                      <a:pt x="201" y="173"/>
                    </a:cubicBezTo>
                    <a:cubicBezTo>
                      <a:pt x="217" y="158"/>
                      <a:pt x="226" y="140"/>
                      <a:pt x="226" y="120"/>
                    </a:cubicBezTo>
                    <a:cubicBezTo>
                      <a:pt x="226" y="87"/>
                      <a:pt x="213" y="44"/>
                      <a:pt x="183" y="21"/>
                    </a:cubicBezTo>
                    <a:cubicBezTo>
                      <a:pt x="171" y="12"/>
                      <a:pt x="158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23"/>
              <p:cNvSpPr/>
              <p:nvPr/>
            </p:nvSpPr>
            <p:spPr>
              <a:xfrm rot="-3153881">
                <a:off x="9059897" y="4564360"/>
                <a:ext cx="756735" cy="590902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23"/>
              <p:cNvSpPr/>
              <p:nvPr/>
            </p:nvSpPr>
            <p:spPr>
              <a:xfrm rot="-3153883">
                <a:off x="7232204" y="4160970"/>
                <a:ext cx="1385758" cy="194235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23"/>
              <p:cNvSpPr/>
              <p:nvPr/>
            </p:nvSpPr>
            <p:spPr>
              <a:xfrm rot="-3153878">
                <a:off x="7428695" y="4433917"/>
                <a:ext cx="913039" cy="1441039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23"/>
              <p:cNvSpPr/>
              <p:nvPr/>
            </p:nvSpPr>
            <p:spPr>
              <a:xfrm rot="-3153879">
                <a:off x="7440314" y="4854408"/>
                <a:ext cx="348823" cy="56040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23"/>
              <p:cNvSpPr/>
              <p:nvPr/>
            </p:nvSpPr>
            <p:spPr>
              <a:xfrm rot="-3153880">
                <a:off x="8207583" y="5119597"/>
                <a:ext cx="251609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47" extrusionOk="0">
                    <a:moveTo>
                      <a:pt x="114" y="237"/>
                    </a:moveTo>
                    <a:cubicBezTo>
                      <a:pt x="73" y="237"/>
                      <a:pt x="32" y="180"/>
                      <a:pt x="7" y="122"/>
                    </a:cubicBezTo>
                    <a:cubicBezTo>
                      <a:pt x="0" y="107"/>
                      <a:pt x="0" y="92"/>
                      <a:pt x="7" y="78"/>
                    </a:cubicBezTo>
                    <a:cubicBezTo>
                      <a:pt x="24" y="40"/>
                      <a:pt x="78" y="14"/>
                      <a:pt x="104" y="5"/>
                    </a:cubicBezTo>
                    <a:cubicBezTo>
                      <a:pt x="117" y="0"/>
                      <a:pt x="135" y="5"/>
                      <a:pt x="154" y="17"/>
                    </a:cubicBezTo>
                    <a:cubicBezTo>
                      <a:pt x="178" y="34"/>
                      <a:pt x="204" y="64"/>
                      <a:pt x="206" y="95"/>
                    </a:cubicBezTo>
                    <a:cubicBezTo>
                      <a:pt x="210" y="146"/>
                      <a:pt x="179" y="216"/>
                      <a:pt x="131" y="234"/>
                    </a:cubicBezTo>
                    <a:cubicBezTo>
                      <a:pt x="126" y="236"/>
                      <a:pt x="120" y="237"/>
                      <a:pt x="114" y="237"/>
                    </a:cubicBezTo>
                    <a:close/>
                    <a:moveTo>
                      <a:pt x="115" y="7"/>
                    </a:moveTo>
                    <a:cubicBezTo>
                      <a:pt x="111" y="7"/>
                      <a:pt x="108" y="8"/>
                      <a:pt x="105" y="9"/>
                    </a:cubicBezTo>
                    <a:cubicBezTo>
                      <a:pt x="85" y="16"/>
                      <a:pt x="27" y="42"/>
                      <a:pt x="11" y="79"/>
                    </a:cubicBezTo>
                    <a:cubicBezTo>
                      <a:pt x="5" y="93"/>
                      <a:pt x="5" y="107"/>
                      <a:pt x="11" y="120"/>
                    </a:cubicBezTo>
                    <a:cubicBezTo>
                      <a:pt x="37" y="182"/>
                      <a:pt x="85" y="247"/>
                      <a:pt x="130" y="230"/>
                    </a:cubicBezTo>
                    <a:cubicBezTo>
                      <a:pt x="176" y="212"/>
                      <a:pt x="206" y="144"/>
                      <a:pt x="202" y="96"/>
                    </a:cubicBezTo>
                    <a:cubicBezTo>
                      <a:pt x="200" y="66"/>
                      <a:pt x="175" y="37"/>
                      <a:pt x="152" y="21"/>
                    </a:cubicBezTo>
                    <a:cubicBezTo>
                      <a:pt x="138" y="12"/>
                      <a:pt x="125" y="7"/>
                      <a:pt x="115" y="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23"/>
              <p:cNvSpPr/>
              <p:nvPr/>
            </p:nvSpPr>
            <p:spPr>
              <a:xfrm rot="-3153878">
                <a:off x="9301266" y="4699738"/>
                <a:ext cx="360260" cy="23254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4" name="Google Shape;914;p23"/>
            <p:cNvGrpSpPr/>
            <p:nvPr/>
          </p:nvGrpSpPr>
          <p:grpSpPr>
            <a:xfrm rot="4013921" flipH="1">
              <a:off x="-1557369" y="3601925"/>
              <a:ext cx="3347380" cy="2854672"/>
              <a:chOff x="6937375" y="1462088"/>
              <a:chExt cx="2459038" cy="2097088"/>
            </a:xfrm>
          </p:grpSpPr>
          <p:sp>
            <p:nvSpPr>
              <p:cNvPr id="915" name="Google Shape;91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4" name="Google Shape;924;p23"/>
            <p:cNvGrpSpPr/>
            <p:nvPr/>
          </p:nvGrpSpPr>
          <p:grpSpPr>
            <a:xfrm rot="-606681" flipH="1">
              <a:off x="6756969" y="3601834"/>
              <a:ext cx="3347596" cy="2854857"/>
              <a:chOff x="6937375" y="1462088"/>
              <a:chExt cx="2459038" cy="2097088"/>
            </a:xfrm>
          </p:grpSpPr>
          <p:sp>
            <p:nvSpPr>
              <p:cNvPr id="925" name="Google Shape;925;p23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23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23"/>
              <p:cNvSpPr/>
              <p:nvPr/>
            </p:nvSpPr>
            <p:spPr>
              <a:xfrm>
                <a:off x="8156575" y="2870201"/>
                <a:ext cx="266700" cy="2635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" extrusionOk="0">
                    <a:moveTo>
                      <a:pt x="74" y="242"/>
                    </a:moveTo>
                    <a:cubicBezTo>
                      <a:pt x="58" y="242"/>
                      <a:pt x="45" y="238"/>
                      <a:pt x="34" y="230"/>
                    </a:cubicBezTo>
                    <a:cubicBezTo>
                      <a:pt x="16" y="216"/>
                      <a:pt x="6" y="196"/>
                      <a:pt x="4" y="172"/>
                    </a:cubicBezTo>
                    <a:cubicBezTo>
                      <a:pt x="0" y="135"/>
                      <a:pt x="17" y="90"/>
                      <a:pt x="48" y="54"/>
                    </a:cubicBezTo>
                    <a:cubicBezTo>
                      <a:pt x="95" y="0"/>
                      <a:pt x="200" y="14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35" y="21"/>
                      <a:pt x="249" y="43"/>
                      <a:pt x="254" y="60"/>
                    </a:cubicBezTo>
                    <a:cubicBezTo>
                      <a:pt x="265" y="91"/>
                      <a:pt x="258" y="133"/>
                      <a:pt x="238" y="158"/>
                    </a:cubicBezTo>
                    <a:cubicBezTo>
                      <a:pt x="211" y="191"/>
                      <a:pt x="131" y="242"/>
                      <a:pt x="74" y="242"/>
                    </a:cubicBezTo>
                    <a:close/>
                    <a:moveTo>
                      <a:pt x="173" y="17"/>
                    </a:moveTo>
                    <a:cubicBezTo>
                      <a:pt x="137" y="17"/>
                      <a:pt x="81" y="23"/>
                      <a:pt x="51" y="57"/>
                    </a:cubicBezTo>
                    <a:cubicBezTo>
                      <a:pt x="21" y="92"/>
                      <a:pt x="4" y="136"/>
                      <a:pt x="8" y="172"/>
                    </a:cubicBezTo>
                    <a:cubicBezTo>
                      <a:pt x="10" y="195"/>
                      <a:pt x="20" y="213"/>
                      <a:pt x="37" y="226"/>
                    </a:cubicBezTo>
                    <a:cubicBezTo>
                      <a:pt x="85" y="264"/>
                      <a:pt x="202" y="195"/>
                      <a:pt x="235" y="155"/>
                    </a:cubicBezTo>
                    <a:cubicBezTo>
                      <a:pt x="254" y="131"/>
                      <a:pt x="261" y="91"/>
                      <a:pt x="251" y="61"/>
                    </a:cubicBezTo>
                    <a:cubicBezTo>
                      <a:pt x="245" y="45"/>
                      <a:pt x="232" y="25"/>
                      <a:pt x="204" y="18"/>
                    </a:cubicBezTo>
                    <a:cubicBezTo>
                      <a:pt x="202" y="18"/>
                      <a:pt x="190" y="17"/>
                      <a:pt x="173" y="1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23"/>
              <p:cNvSpPr/>
              <p:nvPr/>
            </p:nvSpPr>
            <p:spPr>
              <a:xfrm>
                <a:off x="8231188" y="1757363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23"/>
              <p:cNvSpPr/>
              <p:nvPr/>
            </p:nvSpPr>
            <p:spPr>
              <a:xfrm>
                <a:off x="8447088" y="1878013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23"/>
              <p:cNvSpPr/>
              <p:nvPr/>
            </p:nvSpPr>
            <p:spPr>
              <a:xfrm>
                <a:off x="8756650" y="2111376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23"/>
              <p:cNvSpPr/>
              <p:nvPr/>
            </p:nvSpPr>
            <p:spPr>
              <a:xfrm>
                <a:off x="6937375" y="146208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23"/>
              <p:cNvSpPr/>
              <p:nvPr/>
            </p:nvSpPr>
            <p:spPr>
              <a:xfrm>
                <a:off x="7381875" y="211613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23"/>
              <p:cNvSpPr/>
              <p:nvPr/>
            </p:nvSpPr>
            <p:spPr>
              <a:xfrm>
                <a:off x="7113588" y="161448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4" name="Google Shape;934;p23"/>
          <p:cNvGrpSpPr/>
          <p:nvPr/>
        </p:nvGrpSpPr>
        <p:grpSpPr>
          <a:xfrm rot="-606453" flipH="1">
            <a:off x="7005515" y="3955594"/>
            <a:ext cx="2579252" cy="1012872"/>
            <a:chOff x="-49250" y="4319475"/>
            <a:chExt cx="2579200" cy="1012851"/>
          </a:xfrm>
        </p:grpSpPr>
        <p:pic>
          <p:nvPicPr>
            <p:cNvPr id="935" name="Google Shape;93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091104">
              <a:off x="1951240" y="4698435"/>
              <a:ext cx="402770" cy="651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9250" y="4319475"/>
              <a:ext cx="911450" cy="95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24"/>
          <p:cNvGrpSpPr/>
          <p:nvPr/>
        </p:nvGrpSpPr>
        <p:grpSpPr>
          <a:xfrm>
            <a:off x="-1327495" y="-1880341"/>
            <a:ext cx="12993435" cy="9236613"/>
            <a:chOff x="-1327495" y="-1880341"/>
            <a:chExt cx="12993435" cy="9236613"/>
          </a:xfrm>
        </p:grpSpPr>
        <p:sp>
          <p:nvSpPr>
            <p:cNvPr id="939" name="Google Shape;939;p24"/>
            <p:cNvSpPr/>
            <p:nvPr/>
          </p:nvSpPr>
          <p:spPr>
            <a:xfrm rot="-6299999">
              <a:off x="-719640" y="1637615"/>
              <a:ext cx="1606584" cy="147788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24"/>
            <p:cNvSpPr/>
            <p:nvPr/>
          </p:nvSpPr>
          <p:spPr>
            <a:xfrm rot="-6300000">
              <a:off x="-1030392" y="-1433126"/>
              <a:ext cx="3399769" cy="3223903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4"/>
            <p:cNvSpPr/>
            <p:nvPr/>
          </p:nvSpPr>
          <p:spPr>
            <a:xfrm rot="-6300000">
              <a:off x="-928007" y="-1178606"/>
              <a:ext cx="3103763" cy="279704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4"/>
            <p:cNvSpPr/>
            <p:nvPr/>
          </p:nvSpPr>
          <p:spPr>
            <a:xfrm rot="-6299999">
              <a:off x="-465479" y="429269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4"/>
            <p:cNvSpPr/>
            <p:nvPr/>
          </p:nvSpPr>
          <p:spPr>
            <a:xfrm rot="-6300001">
              <a:off x="-242071" y="-1145801"/>
              <a:ext cx="1930469" cy="1947637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4"/>
            <p:cNvSpPr/>
            <p:nvPr/>
          </p:nvSpPr>
          <p:spPr>
            <a:xfrm rot="-6300000">
              <a:off x="-344029" y="651924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4"/>
            <p:cNvSpPr/>
            <p:nvPr/>
          </p:nvSpPr>
          <p:spPr>
            <a:xfrm rot="-6299998">
              <a:off x="-128244" y="-739262"/>
              <a:ext cx="1276257" cy="1108953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4"/>
            <p:cNvSpPr/>
            <p:nvPr/>
          </p:nvSpPr>
          <p:spPr>
            <a:xfrm rot="-6300002">
              <a:off x="1140665" y="-208360"/>
              <a:ext cx="542677" cy="407545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24"/>
            <p:cNvSpPr/>
            <p:nvPr/>
          </p:nvSpPr>
          <p:spPr>
            <a:xfrm rot="-6300002">
              <a:off x="153189" y="-448064"/>
              <a:ext cx="868711" cy="542678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24"/>
            <p:cNvSpPr/>
            <p:nvPr/>
          </p:nvSpPr>
          <p:spPr>
            <a:xfrm rot="-6300000">
              <a:off x="1292521" y="818321"/>
              <a:ext cx="1443561" cy="173099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24"/>
            <p:cNvSpPr/>
            <p:nvPr/>
          </p:nvSpPr>
          <p:spPr>
            <a:xfrm rot="8898568">
              <a:off x="9790939" y="4282687"/>
              <a:ext cx="1606583" cy="1477889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24"/>
            <p:cNvSpPr/>
            <p:nvPr/>
          </p:nvSpPr>
          <p:spPr>
            <a:xfrm rot="8898566">
              <a:off x="10116368" y="4626983"/>
              <a:ext cx="1005990" cy="952369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4"/>
            <p:cNvSpPr/>
            <p:nvPr/>
          </p:nvSpPr>
          <p:spPr>
            <a:xfrm rot="8898568">
              <a:off x="10497123" y="4808699"/>
              <a:ext cx="360354" cy="356065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24"/>
            <p:cNvSpPr/>
            <p:nvPr/>
          </p:nvSpPr>
          <p:spPr>
            <a:xfrm rot="8898568">
              <a:off x="6620952" y="3479712"/>
              <a:ext cx="3399765" cy="3223904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4"/>
            <p:cNvSpPr/>
            <p:nvPr/>
          </p:nvSpPr>
          <p:spPr>
            <a:xfrm rot="8898564">
              <a:off x="6821414" y="3725039"/>
              <a:ext cx="3103762" cy="279704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4"/>
            <p:cNvSpPr/>
            <p:nvPr/>
          </p:nvSpPr>
          <p:spPr>
            <a:xfrm rot="8898567">
              <a:off x="8764999" y="5319220"/>
              <a:ext cx="707839" cy="697117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24"/>
            <p:cNvSpPr/>
            <p:nvPr/>
          </p:nvSpPr>
          <p:spPr>
            <a:xfrm rot="8898564">
              <a:off x="9280198" y="4706986"/>
              <a:ext cx="497633" cy="25310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24"/>
            <p:cNvSpPr/>
            <p:nvPr/>
          </p:nvSpPr>
          <p:spPr>
            <a:xfrm rot="8898565">
              <a:off x="7004155" y="4167194"/>
              <a:ext cx="1930470" cy="1947636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24"/>
            <p:cNvSpPr/>
            <p:nvPr/>
          </p:nvSpPr>
          <p:spPr>
            <a:xfrm rot="8898568">
              <a:off x="8985491" y="5534912"/>
              <a:ext cx="371079" cy="332471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24"/>
            <p:cNvSpPr/>
            <p:nvPr/>
          </p:nvSpPr>
          <p:spPr>
            <a:xfrm rot="8898567">
              <a:off x="8830804" y="2987419"/>
              <a:ext cx="1038163" cy="1029588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24"/>
            <p:cNvSpPr/>
            <p:nvPr/>
          </p:nvSpPr>
          <p:spPr>
            <a:xfrm rot="8898573">
              <a:off x="9217046" y="3222388"/>
              <a:ext cx="356064" cy="289573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24"/>
            <p:cNvSpPr/>
            <p:nvPr/>
          </p:nvSpPr>
          <p:spPr>
            <a:xfrm rot="8898571">
              <a:off x="9015374" y="3145593"/>
              <a:ext cx="722855" cy="722857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4"/>
            <p:cNvSpPr/>
            <p:nvPr/>
          </p:nvSpPr>
          <p:spPr>
            <a:xfrm rot="8898569">
              <a:off x="8654407" y="2505782"/>
              <a:ext cx="1443560" cy="1730991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24"/>
          <p:cNvGrpSpPr/>
          <p:nvPr/>
        </p:nvGrpSpPr>
        <p:grpSpPr>
          <a:xfrm>
            <a:off x="3229900" y="-1397741"/>
            <a:ext cx="8436059" cy="4071003"/>
            <a:chOff x="0" y="2771776"/>
            <a:chExt cx="5156200" cy="3062286"/>
          </a:xfrm>
        </p:grpSpPr>
        <p:sp>
          <p:nvSpPr>
            <p:cNvPr id="963" name="Google Shape;963;p24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24"/>
          <p:cNvGrpSpPr/>
          <p:nvPr/>
        </p:nvGrpSpPr>
        <p:grpSpPr>
          <a:xfrm>
            <a:off x="-428188" y="869512"/>
            <a:ext cx="9170830" cy="4903083"/>
            <a:chOff x="-428188" y="869512"/>
            <a:chExt cx="9170830" cy="4903083"/>
          </a:xfrm>
        </p:grpSpPr>
        <p:pic>
          <p:nvPicPr>
            <p:cNvPr id="1006" name="Google Shape;100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28188" y="2080868"/>
              <a:ext cx="1023670" cy="808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7" name="Google Shape;100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721713" flipH="1">
              <a:off x="1368176" y="1304805"/>
              <a:ext cx="1249943" cy="808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8" name="Google Shape;100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877775">
              <a:off x="248096" y="963751"/>
              <a:ext cx="545374" cy="651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9" name="Google Shape;1009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058537">
              <a:off x="7323147" y="4313408"/>
              <a:ext cx="1191417" cy="12485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-1973686" y="-1548648"/>
            <a:ext cx="13341266" cy="7106286"/>
            <a:chOff x="-1973686" y="-1548648"/>
            <a:chExt cx="13341266" cy="7106286"/>
          </a:xfrm>
        </p:grpSpPr>
        <p:grpSp>
          <p:nvGrpSpPr>
            <p:cNvPr id="77" name="Google Shape;77;p3"/>
            <p:cNvGrpSpPr/>
            <p:nvPr/>
          </p:nvGrpSpPr>
          <p:grpSpPr>
            <a:xfrm>
              <a:off x="6178889" y="-1548648"/>
              <a:ext cx="5188691" cy="5123431"/>
              <a:chOff x="6178889" y="-1548648"/>
              <a:chExt cx="5188691" cy="5123431"/>
            </a:xfrm>
          </p:grpSpPr>
          <p:sp>
            <p:nvSpPr>
              <p:cNvPr id="78" name="Google Shape;78;p3"/>
              <p:cNvSpPr/>
              <p:nvPr/>
            </p:nvSpPr>
            <p:spPr>
              <a:xfrm rot="-9925725">
                <a:off x="6636308" y="-1078299"/>
                <a:ext cx="4273853" cy="4182733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 rot="-9925727">
                <a:off x="7432264" y="-1098017"/>
                <a:ext cx="1205915" cy="94164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 rot="-9925727">
                <a:off x="8267886" y="-121557"/>
                <a:ext cx="2208309" cy="309528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 rot="-9925727">
                <a:off x="8701957" y="322625"/>
                <a:ext cx="1454996" cy="22964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-7084128">
              <a:off x="-1344207" y="2395611"/>
              <a:ext cx="2394620" cy="2863647"/>
              <a:chOff x="7719866" y="2766363"/>
              <a:chExt cx="2621554" cy="313503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7719866" y="2766363"/>
                <a:ext cx="918379" cy="904464"/>
              </a:xfrm>
              <a:custGeom>
                <a:avLst/>
                <a:gdLst/>
                <a:ahLst/>
                <a:cxnLst/>
                <a:rect l="l" t="t" r="r" b="b"/>
                <a:pathLst>
                  <a:path w="524" h="514" extrusionOk="0">
                    <a:moveTo>
                      <a:pt x="233" y="514"/>
                    </a:moveTo>
                    <a:cubicBezTo>
                      <a:pt x="222" y="514"/>
                      <a:pt x="211" y="513"/>
                      <a:pt x="201" y="513"/>
                    </a:cubicBezTo>
                    <a:cubicBezTo>
                      <a:pt x="118" y="507"/>
                      <a:pt x="56" y="417"/>
                      <a:pt x="22" y="252"/>
                    </a:cubicBezTo>
                    <a:cubicBezTo>
                      <a:pt x="0" y="147"/>
                      <a:pt x="68" y="52"/>
                      <a:pt x="182" y="25"/>
                    </a:cubicBezTo>
                    <a:cubicBezTo>
                      <a:pt x="291" y="0"/>
                      <a:pt x="363" y="57"/>
                      <a:pt x="391" y="115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99" y="129"/>
                      <a:pt x="413" y="147"/>
                      <a:pt x="429" y="168"/>
                    </a:cubicBezTo>
                    <a:cubicBezTo>
                      <a:pt x="469" y="220"/>
                      <a:pt x="524" y="291"/>
                      <a:pt x="524" y="374"/>
                    </a:cubicBezTo>
                    <a:cubicBezTo>
                      <a:pt x="524" y="400"/>
                      <a:pt x="514" y="423"/>
                      <a:pt x="493" y="443"/>
                    </a:cubicBezTo>
                    <a:cubicBezTo>
                      <a:pt x="435" y="496"/>
                      <a:pt x="315" y="514"/>
                      <a:pt x="233" y="514"/>
                    </a:cubicBezTo>
                    <a:close/>
                    <a:moveTo>
                      <a:pt x="233" y="23"/>
                    </a:moveTo>
                    <a:cubicBezTo>
                      <a:pt x="217" y="23"/>
                      <a:pt x="201" y="25"/>
                      <a:pt x="183" y="29"/>
                    </a:cubicBezTo>
                    <a:cubicBezTo>
                      <a:pt x="71" y="55"/>
                      <a:pt x="5" y="149"/>
                      <a:pt x="26" y="252"/>
                    </a:cubicBezTo>
                    <a:cubicBezTo>
                      <a:pt x="49" y="365"/>
                      <a:pt x="99" y="501"/>
                      <a:pt x="201" y="508"/>
                    </a:cubicBezTo>
                    <a:cubicBezTo>
                      <a:pt x="279" y="514"/>
                      <a:pt x="425" y="500"/>
                      <a:pt x="490" y="439"/>
                    </a:cubicBezTo>
                    <a:cubicBezTo>
                      <a:pt x="510" y="421"/>
                      <a:pt x="520" y="398"/>
                      <a:pt x="520" y="374"/>
                    </a:cubicBezTo>
                    <a:cubicBezTo>
                      <a:pt x="520" y="293"/>
                      <a:pt x="465" y="222"/>
                      <a:pt x="425" y="171"/>
                    </a:cubicBezTo>
                    <a:cubicBezTo>
                      <a:pt x="409" y="150"/>
                      <a:pt x="395" y="131"/>
                      <a:pt x="388" y="116"/>
                    </a:cubicBezTo>
                    <a:cubicBezTo>
                      <a:pt x="388" y="116"/>
                      <a:pt x="388" y="116"/>
                      <a:pt x="388" y="116"/>
                    </a:cubicBezTo>
                    <a:cubicBezTo>
                      <a:pt x="364" y="70"/>
                      <a:pt x="312" y="23"/>
                      <a:pt x="233" y="2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36751" y="3320172"/>
                <a:ext cx="2504669" cy="2526931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39" extrusionOk="0">
                    <a:moveTo>
                      <a:pt x="527" y="1417"/>
                    </a:moveTo>
                    <a:cubicBezTo>
                      <a:pt x="397" y="1417"/>
                      <a:pt x="261" y="1399"/>
                      <a:pt x="201" y="1375"/>
                    </a:cubicBezTo>
                    <a:cubicBezTo>
                      <a:pt x="106" y="1337"/>
                      <a:pt x="151" y="1168"/>
                      <a:pt x="184" y="1044"/>
                    </a:cubicBezTo>
                    <a:cubicBezTo>
                      <a:pt x="190" y="1021"/>
                      <a:pt x="195" y="1000"/>
                      <a:pt x="200" y="981"/>
                    </a:cubicBezTo>
                    <a:cubicBezTo>
                      <a:pt x="213" y="922"/>
                      <a:pt x="157" y="837"/>
                      <a:pt x="103" y="754"/>
                    </a:cubicBezTo>
                    <a:cubicBezTo>
                      <a:pt x="52" y="677"/>
                      <a:pt x="0" y="597"/>
                      <a:pt x="0" y="535"/>
                    </a:cubicBezTo>
                    <a:cubicBezTo>
                      <a:pt x="0" y="410"/>
                      <a:pt x="187" y="349"/>
                      <a:pt x="305" y="341"/>
                    </a:cubicBezTo>
                    <a:cubicBezTo>
                      <a:pt x="406" y="334"/>
                      <a:pt x="480" y="287"/>
                      <a:pt x="569" y="176"/>
                    </a:cubicBezTo>
                    <a:cubicBezTo>
                      <a:pt x="612" y="122"/>
                      <a:pt x="712" y="67"/>
                      <a:pt x="825" y="35"/>
                    </a:cubicBezTo>
                    <a:cubicBezTo>
                      <a:pt x="946" y="0"/>
                      <a:pt x="1047" y="2"/>
                      <a:pt x="1096" y="39"/>
                    </a:cubicBezTo>
                    <a:cubicBezTo>
                      <a:pt x="1157" y="85"/>
                      <a:pt x="1357" y="246"/>
                      <a:pt x="1348" y="362"/>
                    </a:cubicBezTo>
                    <a:cubicBezTo>
                      <a:pt x="1341" y="460"/>
                      <a:pt x="1377" y="730"/>
                      <a:pt x="1414" y="852"/>
                    </a:cubicBezTo>
                    <a:cubicBezTo>
                      <a:pt x="1428" y="897"/>
                      <a:pt x="1419" y="947"/>
                      <a:pt x="1389" y="998"/>
                    </a:cubicBezTo>
                    <a:cubicBezTo>
                      <a:pt x="1346" y="1071"/>
                      <a:pt x="1265" y="1130"/>
                      <a:pt x="1188" y="1146"/>
                    </a:cubicBezTo>
                    <a:cubicBezTo>
                      <a:pt x="1057" y="1173"/>
                      <a:pt x="894" y="1294"/>
                      <a:pt x="808" y="1364"/>
                    </a:cubicBezTo>
                    <a:cubicBezTo>
                      <a:pt x="761" y="1402"/>
                      <a:pt x="647" y="1417"/>
                      <a:pt x="527" y="1417"/>
                    </a:cubicBezTo>
                    <a:close/>
                    <a:moveTo>
                      <a:pt x="983" y="14"/>
                    </a:moveTo>
                    <a:cubicBezTo>
                      <a:pt x="843" y="14"/>
                      <a:pt x="641" y="93"/>
                      <a:pt x="572" y="178"/>
                    </a:cubicBezTo>
                    <a:cubicBezTo>
                      <a:pt x="482" y="291"/>
                      <a:pt x="407" y="338"/>
                      <a:pt x="305" y="345"/>
                    </a:cubicBezTo>
                    <a:cubicBezTo>
                      <a:pt x="189" y="353"/>
                      <a:pt x="4" y="412"/>
                      <a:pt x="4" y="535"/>
                    </a:cubicBezTo>
                    <a:cubicBezTo>
                      <a:pt x="4" y="596"/>
                      <a:pt x="56" y="675"/>
                      <a:pt x="106" y="752"/>
                    </a:cubicBezTo>
                    <a:cubicBezTo>
                      <a:pt x="163" y="839"/>
                      <a:pt x="217" y="922"/>
                      <a:pt x="204" y="982"/>
                    </a:cubicBezTo>
                    <a:cubicBezTo>
                      <a:pt x="199" y="1001"/>
                      <a:pt x="194" y="1022"/>
                      <a:pt x="188" y="1045"/>
                    </a:cubicBezTo>
                    <a:cubicBezTo>
                      <a:pt x="155" y="1167"/>
                      <a:pt x="111" y="1335"/>
                      <a:pt x="202" y="1371"/>
                    </a:cubicBezTo>
                    <a:cubicBezTo>
                      <a:pt x="317" y="1417"/>
                      <a:pt x="709" y="1439"/>
                      <a:pt x="806" y="1360"/>
                    </a:cubicBezTo>
                    <a:cubicBezTo>
                      <a:pt x="891" y="1291"/>
                      <a:pt x="1055" y="1169"/>
                      <a:pt x="1187" y="1142"/>
                    </a:cubicBezTo>
                    <a:cubicBezTo>
                      <a:pt x="1263" y="1126"/>
                      <a:pt x="1343" y="1067"/>
                      <a:pt x="1386" y="995"/>
                    </a:cubicBezTo>
                    <a:cubicBezTo>
                      <a:pt x="1406" y="961"/>
                      <a:pt x="1427" y="908"/>
                      <a:pt x="1410" y="853"/>
                    </a:cubicBezTo>
                    <a:cubicBezTo>
                      <a:pt x="1373" y="731"/>
                      <a:pt x="1337" y="460"/>
                      <a:pt x="1344" y="361"/>
                    </a:cubicBezTo>
                    <a:cubicBezTo>
                      <a:pt x="1352" y="248"/>
                      <a:pt x="1154" y="88"/>
                      <a:pt x="1094" y="42"/>
                    </a:cubicBezTo>
                    <a:cubicBezTo>
                      <a:pt x="1068" y="23"/>
                      <a:pt x="1029" y="14"/>
                      <a:pt x="983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7903542" y="2930557"/>
                <a:ext cx="481454" cy="43136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" extrusionOk="0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 rot="-2911801">
                <a:off x="8199767" y="4085218"/>
                <a:ext cx="1655866" cy="143879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819" extrusionOk="0">
                    <a:moveTo>
                      <a:pt x="448" y="775"/>
                    </a:moveTo>
                    <a:cubicBezTo>
                      <a:pt x="266" y="775"/>
                      <a:pt x="86" y="619"/>
                      <a:pt x="47" y="583"/>
                    </a:cubicBezTo>
                    <a:cubicBezTo>
                      <a:pt x="15" y="553"/>
                      <a:pt x="0" y="422"/>
                      <a:pt x="2" y="375"/>
                    </a:cubicBezTo>
                    <a:cubicBezTo>
                      <a:pt x="6" y="300"/>
                      <a:pt x="107" y="234"/>
                      <a:pt x="236" y="223"/>
                    </a:cubicBezTo>
                    <a:cubicBezTo>
                      <a:pt x="360" y="212"/>
                      <a:pt x="455" y="58"/>
                      <a:pt x="456" y="56"/>
                    </a:cubicBezTo>
                    <a:cubicBezTo>
                      <a:pt x="457" y="56"/>
                      <a:pt x="457" y="56"/>
                      <a:pt x="457" y="56"/>
                    </a:cubicBezTo>
                    <a:cubicBezTo>
                      <a:pt x="495" y="18"/>
                      <a:pt x="543" y="0"/>
                      <a:pt x="600" y="4"/>
                    </a:cubicBezTo>
                    <a:cubicBezTo>
                      <a:pt x="703" y="10"/>
                      <a:pt x="813" y="86"/>
                      <a:pt x="869" y="158"/>
                    </a:cubicBezTo>
                    <a:cubicBezTo>
                      <a:pt x="943" y="255"/>
                      <a:pt x="923" y="352"/>
                      <a:pt x="905" y="437"/>
                    </a:cubicBezTo>
                    <a:cubicBezTo>
                      <a:pt x="902" y="450"/>
                      <a:pt x="900" y="462"/>
                      <a:pt x="897" y="474"/>
                    </a:cubicBezTo>
                    <a:cubicBezTo>
                      <a:pt x="879" y="571"/>
                      <a:pt x="736" y="706"/>
                      <a:pt x="526" y="765"/>
                    </a:cubicBezTo>
                    <a:cubicBezTo>
                      <a:pt x="500" y="772"/>
                      <a:pt x="474" y="775"/>
                      <a:pt x="448" y="775"/>
                    </a:cubicBezTo>
                    <a:close/>
                    <a:moveTo>
                      <a:pt x="460" y="58"/>
                    </a:moveTo>
                    <a:cubicBezTo>
                      <a:pt x="456" y="65"/>
                      <a:pt x="361" y="217"/>
                      <a:pt x="236" y="227"/>
                    </a:cubicBezTo>
                    <a:cubicBezTo>
                      <a:pt x="111" y="238"/>
                      <a:pt x="10" y="303"/>
                      <a:pt x="7" y="375"/>
                    </a:cubicBezTo>
                    <a:cubicBezTo>
                      <a:pt x="4" y="421"/>
                      <a:pt x="19" y="552"/>
                      <a:pt x="50" y="580"/>
                    </a:cubicBezTo>
                    <a:cubicBezTo>
                      <a:pt x="77" y="605"/>
                      <a:pt x="317" y="819"/>
                      <a:pt x="525" y="761"/>
                    </a:cubicBezTo>
                    <a:cubicBezTo>
                      <a:pt x="733" y="702"/>
                      <a:pt x="876" y="569"/>
                      <a:pt x="893" y="474"/>
                    </a:cubicBezTo>
                    <a:cubicBezTo>
                      <a:pt x="896" y="461"/>
                      <a:pt x="898" y="449"/>
                      <a:pt x="901" y="436"/>
                    </a:cubicBezTo>
                    <a:cubicBezTo>
                      <a:pt x="919" y="352"/>
                      <a:pt x="939" y="256"/>
                      <a:pt x="865" y="161"/>
                    </a:cubicBezTo>
                    <a:cubicBezTo>
                      <a:pt x="811" y="90"/>
                      <a:pt x="702" y="14"/>
                      <a:pt x="600" y="8"/>
                    </a:cubicBezTo>
                    <a:cubicBezTo>
                      <a:pt x="544" y="4"/>
                      <a:pt x="497" y="21"/>
                      <a:pt x="460" y="5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 rot="-2911798">
                <a:off x="8511090" y="4542340"/>
                <a:ext cx="1127100" cy="70409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401" extrusionOk="0">
                    <a:moveTo>
                      <a:pt x="308" y="393"/>
                    </a:moveTo>
                    <a:cubicBezTo>
                      <a:pt x="234" y="393"/>
                      <a:pt x="125" y="338"/>
                      <a:pt x="63" y="302"/>
                    </a:cubicBezTo>
                    <a:cubicBezTo>
                      <a:pt x="8" y="271"/>
                      <a:pt x="0" y="169"/>
                      <a:pt x="32" y="111"/>
                    </a:cubicBezTo>
                    <a:cubicBezTo>
                      <a:pt x="64" y="55"/>
                      <a:pt x="137" y="67"/>
                      <a:pt x="186" y="75"/>
                    </a:cubicBezTo>
                    <a:cubicBezTo>
                      <a:pt x="190" y="76"/>
                      <a:pt x="193" y="76"/>
                      <a:pt x="197" y="77"/>
                    </a:cubicBezTo>
                    <a:cubicBezTo>
                      <a:pt x="242" y="84"/>
                      <a:pt x="338" y="75"/>
                      <a:pt x="395" y="40"/>
                    </a:cubicBezTo>
                    <a:cubicBezTo>
                      <a:pt x="462" y="0"/>
                      <a:pt x="558" y="101"/>
                      <a:pt x="586" y="133"/>
                    </a:cubicBezTo>
                    <a:cubicBezTo>
                      <a:pt x="643" y="199"/>
                      <a:pt x="612" y="259"/>
                      <a:pt x="579" y="305"/>
                    </a:cubicBezTo>
                    <a:cubicBezTo>
                      <a:pt x="543" y="354"/>
                      <a:pt x="444" y="371"/>
                      <a:pt x="365" y="385"/>
                    </a:cubicBezTo>
                    <a:cubicBezTo>
                      <a:pt x="352" y="387"/>
                      <a:pt x="341" y="389"/>
                      <a:pt x="330" y="391"/>
                    </a:cubicBezTo>
                    <a:cubicBezTo>
                      <a:pt x="323" y="392"/>
                      <a:pt x="316" y="393"/>
                      <a:pt x="308" y="393"/>
                    </a:cubicBezTo>
                    <a:close/>
                    <a:moveTo>
                      <a:pt x="121" y="72"/>
                    </a:moveTo>
                    <a:cubicBezTo>
                      <a:pt x="87" y="72"/>
                      <a:pt x="54" y="81"/>
                      <a:pt x="36" y="113"/>
                    </a:cubicBezTo>
                    <a:cubicBezTo>
                      <a:pt x="5" y="169"/>
                      <a:pt x="13" y="269"/>
                      <a:pt x="65" y="299"/>
                    </a:cubicBezTo>
                    <a:cubicBezTo>
                      <a:pt x="133" y="337"/>
                      <a:pt x="258" y="401"/>
                      <a:pt x="329" y="387"/>
                    </a:cubicBezTo>
                    <a:cubicBezTo>
                      <a:pt x="340" y="385"/>
                      <a:pt x="352" y="383"/>
                      <a:pt x="364" y="381"/>
                    </a:cubicBezTo>
                    <a:cubicBezTo>
                      <a:pt x="439" y="368"/>
                      <a:pt x="541" y="350"/>
                      <a:pt x="575" y="303"/>
                    </a:cubicBezTo>
                    <a:cubicBezTo>
                      <a:pt x="624" y="236"/>
                      <a:pt x="627" y="186"/>
                      <a:pt x="583" y="136"/>
                    </a:cubicBezTo>
                    <a:cubicBezTo>
                      <a:pt x="555" y="104"/>
                      <a:pt x="461" y="5"/>
                      <a:pt x="397" y="44"/>
                    </a:cubicBezTo>
                    <a:cubicBezTo>
                      <a:pt x="339" y="79"/>
                      <a:pt x="242" y="88"/>
                      <a:pt x="196" y="81"/>
                    </a:cubicBezTo>
                    <a:cubicBezTo>
                      <a:pt x="193" y="80"/>
                      <a:pt x="189" y="80"/>
                      <a:pt x="185" y="79"/>
                    </a:cubicBezTo>
                    <a:cubicBezTo>
                      <a:pt x="166" y="76"/>
                      <a:pt x="144" y="72"/>
                      <a:pt x="121" y="7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4375350" y="3912550"/>
            <a:ext cx="40554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900">
                <a:latin typeface="Zen Dots"/>
                <a:ea typeface="Zen Dots"/>
                <a:cs typeface="Zen Dots"/>
                <a:sym typeface="Zen Dot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4375350" y="3401338"/>
            <a:ext cx="1235700" cy="55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0" name="Google Shape;90;p3"/>
          <p:cNvGrpSpPr/>
          <p:nvPr/>
        </p:nvGrpSpPr>
        <p:grpSpPr>
          <a:xfrm>
            <a:off x="-158138" y="42540"/>
            <a:ext cx="9883499" cy="3937446"/>
            <a:chOff x="-158138" y="42540"/>
            <a:chExt cx="9883499" cy="3937446"/>
          </a:xfrm>
        </p:grpSpPr>
        <p:pic>
          <p:nvPicPr>
            <p:cNvPr id="91" name="Google Shape;91;p3"/>
            <p:cNvPicPr preferRelativeResize="0"/>
            <p:nvPr/>
          </p:nvPicPr>
          <p:blipFill rotWithShape="1">
            <a:blip r:embed="rId2">
              <a:alphaModFix/>
            </a:blip>
            <a:srcRect r="2553"/>
            <a:stretch/>
          </p:blipFill>
          <p:spPr>
            <a:xfrm rot="3978762">
              <a:off x="8642150" y="200937"/>
              <a:ext cx="945729" cy="91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135037">
              <a:off x="-55324" y="3105000"/>
              <a:ext cx="766200" cy="915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3"/>
          <p:cNvGrpSpPr/>
          <p:nvPr/>
        </p:nvGrpSpPr>
        <p:grpSpPr>
          <a:xfrm>
            <a:off x="-3102663" y="-1183622"/>
            <a:ext cx="9449768" cy="4560356"/>
            <a:chOff x="0" y="2771776"/>
            <a:chExt cx="5156200" cy="3062286"/>
          </a:xfrm>
        </p:grpSpPr>
        <p:sp>
          <p:nvSpPr>
            <p:cNvPr id="94" name="Google Shape;94;p3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rgbClr val="FFFFFF">
                <a:alpha val="379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6603239" y="2021820"/>
            <a:ext cx="3839099" cy="3788303"/>
            <a:chOff x="6603239" y="2021820"/>
            <a:chExt cx="3839099" cy="3788303"/>
          </a:xfrm>
        </p:grpSpPr>
        <p:sp>
          <p:nvSpPr>
            <p:cNvPr id="138" name="Google Shape;138;p4"/>
            <p:cNvSpPr/>
            <p:nvPr/>
          </p:nvSpPr>
          <p:spPr>
            <a:xfrm rot="-9045387">
              <a:off x="6824950" y="4287420"/>
              <a:ext cx="1377344" cy="1267011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 rot="-9045382">
              <a:off x="7031766" y="4565479"/>
              <a:ext cx="862449" cy="816476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 rot="-9045387">
              <a:off x="7419903" y="4816007"/>
              <a:ext cx="308937" cy="305259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 rot="9106276">
              <a:off x="8483735" y="3771434"/>
              <a:ext cx="1349761" cy="1007722"/>
            </a:xfrm>
            <a:custGeom>
              <a:avLst/>
              <a:gdLst/>
              <a:ahLst/>
              <a:cxnLst/>
              <a:rect l="l" t="t" r="r" b="b"/>
              <a:pathLst>
                <a:path w="1164" h="869" extrusionOk="0">
                  <a:moveTo>
                    <a:pt x="887" y="836"/>
                  </a:moveTo>
                  <a:cubicBezTo>
                    <a:pt x="800" y="836"/>
                    <a:pt x="707" y="820"/>
                    <a:pt x="638" y="807"/>
                  </a:cubicBezTo>
                  <a:cubicBezTo>
                    <a:pt x="613" y="803"/>
                    <a:pt x="591" y="799"/>
                    <a:pt x="575" y="797"/>
                  </a:cubicBezTo>
                  <a:cubicBezTo>
                    <a:pt x="471" y="783"/>
                    <a:pt x="334" y="696"/>
                    <a:pt x="201" y="605"/>
                  </a:cubicBezTo>
                  <a:cubicBezTo>
                    <a:pt x="94" y="531"/>
                    <a:pt x="35" y="409"/>
                    <a:pt x="34" y="408"/>
                  </a:cubicBezTo>
                  <a:cubicBezTo>
                    <a:pt x="34" y="408"/>
                    <a:pt x="34" y="408"/>
                    <a:pt x="34" y="408"/>
                  </a:cubicBezTo>
                  <a:cubicBezTo>
                    <a:pt x="0" y="321"/>
                    <a:pt x="13" y="231"/>
                    <a:pt x="70" y="153"/>
                  </a:cubicBezTo>
                  <a:cubicBezTo>
                    <a:pt x="137" y="61"/>
                    <a:pt x="256" y="0"/>
                    <a:pt x="354" y="7"/>
                  </a:cubicBezTo>
                  <a:cubicBezTo>
                    <a:pt x="515" y="18"/>
                    <a:pt x="819" y="160"/>
                    <a:pt x="905" y="266"/>
                  </a:cubicBezTo>
                  <a:cubicBezTo>
                    <a:pt x="1098" y="500"/>
                    <a:pt x="1164" y="672"/>
                    <a:pt x="1097" y="763"/>
                  </a:cubicBezTo>
                  <a:cubicBezTo>
                    <a:pt x="1056" y="819"/>
                    <a:pt x="975" y="836"/>
                    <a:pt x="887" y="836"/>
                  </a:cubicBezTo>
                  <a:close/>
                  <a:moveTo>
                    <a:pt x="38" y="406"/>
                  </a:moveTo>
                  <a:cubicBezTo>
                    <a:pt x="40" y="410"/>
                    <a:pt x="98" y="529"/>
                    <a:pt x="203" y="601"/>
                  </a:cubicBezTo>
                  <a:cubicBezTo>
                    <a:pt x="286" y="658"/>
                    <a:pt x="459" y="777"/>
                    <a:pt x="575" y="793"/>
                  </a:cubicBezTo>
                  <a:cubicBezTo>
                    <a:pt x="592" y="795"/>
                    <a:pt x="614" y="799"/>
                    <a:pt x="638" y="803"/>
                  </a:cubicBezTo>
                  <a:cubicBezTo>
                    <a:pt x="778" y="828"/>
                    <a:pt x="1013" y="869"/>
                    <a:pt x="1094" y="760"/>
                  </a:cubicBezTo>
                  <a:cubicBezTo>
                    <a:pt x="1160" y="672"/>
                    <a:pt x="1093" y="501"/>
                    <a:pt x="902" y="268"/>
                  </a:cubicBezTo>
                  <a:cubicBezTo>
                    <a:pt x="816" y="164"/>
                    <a:pt x="513" y="22"/>
                    <a:pt x="353" y="11"/>
                  </a:cubicBezTo>
                  <a:cubicBezTo>
                    <a:pt x="257" y="4"/>
                    <a:pt x="139" y="65"/>
                    <a:pt x="73" y="155"/>
                  </a:cubicBezTo>
                  <a:cubicBezTo>
                    <a:pt x="17" y="232"/>
                    <a:pt x="4" y="321"/>
                    <a:pt x="38" y="40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 rot="9106276">
              <a:off x="8667688" y="3940693"/>
              <a:ext cx="923134" cy="715337"/>
            </a:xfrm>
            <a:custGeom>
              <a:avLst/>
              <a:gdLst/>
              <a:ahLst/>
              <a:cxnLst/>
              <a:rect l="l" t="t" r="r" b="b"/>
              <a:pathLst>
                <a:path w="796" h="618" extrusionOk="0">
                  <a:moveTo>
                    <a:pt x="596" y="615"/>
                  </a:moveTo>
                  <a:cubicBezTo>
                    <a:pt x="522" y="615"/>
                    <a:pt x="445" y="603"/>
                    <a:pt x="392" y="570"/>
                  </a:cubicBezTo>
                  <a:cubicBezTo>
                    <a:pt x="369" y="555"/>
                    <a:pt x="338" y="538"/>
                    <a:pt x="304" y="519"/>
                  </a:cubicBezTo>
                  <a:cubicBezTo>
                    <a:pt x="216" y="471"/>
                    <a:pt x="107" y="411"/>
                    <a:pt x="67" y="355"/>
                  </a:cubicBezTo>
                  <a:cubicBezTo>
                    <a:pt x="13" y="280"/>
                    <a:pt x="0" y="154"/>
                    <a:pt x="70" y="72"/>
                  </a:cubicBezTo>
                  <a:cubicBezTo>
                    <a:pt x="132" y="0"/>
                    <a:pt x="372" y="100"/>
                    <a:pt x="474" y="143"/>
                  </a:cubicBezTo>
                  <a:cubicBezTo>
                    <a:pt x="483" y="146"/>
                    <a:pt x="491" y="150"/>
                    <a:pt x="497" y="152"/>
                  </a:cubicBezTo>
                  <a:cubicBezTo>
                    <a:pt x="577" y="185"/>
                    <a:pt x="727" y="309"/>
                    <a:pt x="764" y="408"/>
                  </a:cubicBezTo>
                  <a:cubicBezTo>
                    <a:pt x="792" y="481"/>
                    <a:pt x="796" y="533"/>
                    <a:pt x="777" y="566"/>
                  </a:cubicBezTo>
                  <a:cubicBezTo>
                    <a:pt x="764" y="588"/>
                    <a:pt x="740" y="602"/>
                    <a:pt x="707" y="607"/>
                  </a:cubicBezTo>
                  <a:cubicBezTo>
                    <a:pt x="673" y="612"/>
                    <a:pt x="635" y="615"/>
                    <a:pt x="596" y="615"/>
                  </a:cubicBezTo>
                  <a:close/>
                  <a:moveTo>
                    <a:pt x="146" y="50"/>
                  </a:moveTo>
                  <a:cubicBezTo>
                    <a:pt x="114" y="50"/>
                    <a:pt x="88" y="57"/>
                    <a:pt x="74" y="75"/>
                  </a:cubicBezTo>
                  <a:cubicBezTo>
                    <a:pt x="5" y="155"/>
                    <a:pt x="18" y="279"/>
                    <a:pt x="70" y="353"/>
                  </a:cubicBezTo>
                  <a:cubicBezTo>
                    <a:pt x="110" y="408"/>
                    <a:pt x="219" y="468"/>
                    <a:pt x="306" y="516"/>
                  </a:cubicBezTo>
                  <a:cubicBezTo>
                    <a:pt x="340" y="534"/>
                    <a:pt x="371" y="552"/>
                    <a:pt x="394" y="566"/>
                  </a:cubicBezTo>
                  <a:cubicBezTo>
                    <a:pt x="473" y="616"/>
                    <a:pt x="607" y="618"/>
                    <a:pt x="707" y="603"/>
                  </a:cubicBezTo>
                  <a:cubicBezTo>
                    <a:pt x="739" y="598"/>
                    <a:pt x="761" y="585"/>
                    <a:pt x="773" y="564"/>
                  </a:cubicBezTo>
                  <a:cubicBezTo>
                    <a:pt x="792" y="532"/>
                    <a:pt x="788" y="482"/>
                    <a:pt x="760" y="410"/>
                  </a:cubicBezTo>
                  <a:cubicBezTo>
                    <a:pt x="723" y="312"/>
                    <a:pt x="574" y="188"/>
                    <a:pt x="496" y="156"/>
                  </a:cubicBezTo>
                  <a:cubicBezTo>
                    <a:pt x="489" y="154"/>
                    <a:pt x="481" y="150"/>
                    <a:pt x="472" y="146"/>
                  </a:cubicBezTo>
                  <a:cubicBezTo>
                    <a:pt x="396" y="114"/>
                    <a:pt x="243" y="50"/>
                    <a:pt x="146" y="5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 rot="9106276">
              <a:off x="8793000" y="4109684"/>
              <a:ext cx="413756" cy="334682"/>
            </a:xfrm>
            <a:custGeom>
              <a:avLst/>
              <a:gdLst/>
              <a:ahLst/>
              <a:cxnLst/>
              <a:rect l="l" t="t" r="r" b="b"/>
              <a:pathLst>
                <a:path w="357" h="288" extrusionOk="0">
                  <a:moveTo>
                    <a:pt x="291" y="288"/>
                  </a:moveTo>
                  <a:cubicBezTo>
                    <a:pt x="243" y="288"/>
                    <a:pt x="184" y="259"/>
                    <a:pt x="131" y="233"/>
                  </a:cubicBezTo>
                  <a:cubicBezTo>
                    <a:pt x="111" y="223"/>
                    <a:pt x="92" y="214"/>
                    <a:pt x="75" y="207"/>
                  </a:cubicBezTo>
                  <a:cubicBezTo>
                    <a:pt x="32" y="189"/>
                    <a:pt x="6" y="164"/>
                    <a:pt x="3" y="137"/>
                  </a:cubicBezTo>
                  <a:cubicBezTo>
                    <a:pt x="0" y="113"/>
                    <a:pt x="15" y="88"/>
                    <a:pt x="49" y="63"/>
                  </a:cubicBezTo>
                  <a:cubicBezTo>
                    <a:pt x="133" y="0"/>
                    <a:pt x="258" y="100"/>
                    <a:pt x="262" y="103"/>
                  </a:cubicBezTo>
                  <a:cubicBezTo>
                    <a:pt x="335" y="152"/>
                    <a:pt x="357" y="211"/>
                    <a:pt x="347" y="249"/>
                  </a:cubicBezTo>
                  <a:cubicBezTo>
                    <a:pt x="340" y="272"/>
                    <a:pt x="322" y="287"/>
                    <a:pt x="297" y="288"/>
                  </a:cubicBezTo>
                  <a:cubicBezTo>
                    <a:pt x="295" y="288"/>
                    <a:pt x="293" y="288"/>
                    <a:pt x="291" y="288"/>
                  </a:cubicBezTo>
                  <a:close/>
                  <a:moveTo>
                    <a:pt x="114" y="46"/>
                  </a:moveTo>
                  <a:cubicBezTo>
                    <a:pt x="92" y="46"/>
                    <a:pt x="70" y="52"/>
                    <a:pt x="51" y="66"/>
                  </a:cubicBezTo>
                  <a:cubicBezTo>
                    <a:pt x="19" y="90"/>
                    <a:pt x="4" y="114"/>
                    <a:pt x="7" y="137"/>
                  </a:cubicBezTo>
                  <a:cubicBezTo>
                    <a:pt x="10" y="162"/>
                    <a:pt x="35" y="186"/>
                    <a:pt x="77" y="203"/>
                  </a:cubicBezTo>
                  <a:cubicBezTo>
                    <a:pt x="94" y="210"/>
                    <a:pt x="113" y="219"/>
                    <a:pt x="133" y="229"/>
                  </a:cubicBezTo>
                  <a:cubicBezTo>
                    <a:pt x="188" y="256"/>
                    <a:pt x="249" y="286"/>
                    <a:pt x="297" y="284"/>
                  </a:cubicBezTo>
                  <a:cubicBezTo>
                    <a:pt x="320" y="283"/>
                    <a:pt x="337" y="269"/>
                    <a:pt x="343" y="247"/>
                  </a:cubicBezTo>
                  <a:cubicBezTo>
                    <a:pt x="352" y="211"/>
                    <a:pt x="330" y="154"/>
                    <a:pt x="259" y="107"/>
                  </a:cubicBezTo>
                  <a:cubicBezTo>
                    <a:pt x="259" y="107"/>
                    <a:pt x="259" y="107"/>
                    <a:pt x="259" y="107"/>
                  </a:cubicBezTo>
                  <a:cubicBezTo>
                    <a:pt x="258" y="106"/>
                    <a:pt x="185" y="46"/>
                    <a:pt x="114" y="46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rot="9106277">
              <a:off x="8402831" y="2390086"/>
              <a:ext cx="1862817" cy="1215523"/>
            </a:xfrm>
            <a:custGeom>
              <a:avLst/>
              <a:gdLst/>
              <a:ahLst/>
              <a:cxnLst/>
              <a:rect l="l" t="t" r="r" b="b"/>
              <a:pathLst>
                <a:path w="1607" h="1048" extrusionOk="0">
                  <a:moveTo>
                    <a:pt x="1183" y="1023"/>
                  </a:moveTo>
                  <a:cubicBezTo>
                    <a:pt x="1083" y="1023"/>
                    <a:pt x="996" y="1006"/>
                    <a:pt x="968" y="992"/>
                  </a:cubicBezTo>
                  <a:cubicBezTo>
                    <a:pt x="897" y="957"/>
                    <a:pt x="674" y="923"/>
                    <a:pt x="551" y="915"/>
                  </a:cubicBezTo>
                  <a:cubicBezTo>
                    <a:pt x="440" y="908"/>
                    <a:pt x="227" y="836"/>
                    <a:pt x="177" y="778"/>
                  </a:cubicBezTo>
                  <a:cubicBezTo>
                    <a:pt x="140" y="734"/>
                    <a:pt x="129" y="673"/>
                    <a:pt x="119" y="614"/>
                  </a:cubicBezTo>
                  <a:cubicBezTo>
                    <a:pt x="114" y="587"/>
                    <a:pt x="110" y="561"/>
                    <a:pt x="103" y="537"/>
                  </a:cubicBezTo>
                  <a:cubicBezTo>
                    <a:pt x="94" y="505"/>
                    <a:pt x="79" y="468"/>
                    <a:pt x="64" y="429"/>
                  </a:cubicBezTo>
                  <a:cubicBezTo>
                    <a:pt x="42" y="373"/>
                    <a:pt x="19" y="315"/>
                    <a:pt x="11" y="267"/>
                  </a:cubicBezTo>
                  <a:cubicBezTo>
                    <a:pt x="2" y="218"/>
                    <a:pt x="68" y="154"/>
                    <a:pt x="108" y="120"/>
                  </a:cubicBezTo>
                  <a:cubicBezTo>
                    <a:pt x="165" y="73"/>
                    <a:pt x="238" y="29"/>
                    <a:pt x="285" y="14"/>
                  </a:cubicBezTo>
                  <a:cubicBezTo>
                    <a:pt x="328" y="0"/>
                    <a:pt x="401" y="29"/>
                    <a:pt x="485" y="62"/>
                  </a:cubicBezTo>
                  <a:cubicBezTo>
                    <a:pt x="581" y="99"/>
                    <a:pt x="690" y="142"/>
                    <a:pt x="776" y="128"/>
                  </a:cubicBezTo>
                  <a:cubicBezTo>
                    <a:pt x="983" y="95"/>
                    <a:pt x="1272" y="57"/>
                    <a:pt x="1401" y="106"/>
                  </a:cubicBezTo>
                  <a:cubicBezTo>
                    <a:pt x="1466" y="131"/>
                    <a:pt x="1530" y="239"/>
                    <a:pt x="1566" y="390"/>
                  </a:cubicBezTo>
                  <a:cubicBezTo>
                    <a:pt x="1604" y="544"/>
                    <a:pt x="1607" y="707"/>
                    <a:pt x="1572" y="825"/>
                  </a:cubicBezTo>
                  <a:cubicBezTo>
                    <a:pt x="1552" y="894"/>
                    <a:pt x="1503" y="946"/>
                    <a:pt x="1426" y="980"/>
                  </a:cubicBezTo>
                  <a:cubicBezTo>
                    <a:pt x="1352" y="1012"/>
                    <a:pt x="1263" y="1023"/>
                    <a:pt x="1183" y="1023"/>
                  </a:cubicBezTo>
                  <a:close/>
                  <a:moveTo>
                    <a:pt x="311" y="14"/>
                  </a:moveTo>
                  <a:cubicBezTo>
                    <a:pt x="302" y="14"/>
                    <a:pt x="294" y="15"/>
                    <a:pt x="286" y="18"/>
                  </a:cubicBezTo>
                  <a:cubicBezTo>
                    <a:pt x="193" y="48"/>
                    <a:pt x="0" y="188"/>
                    <a:pt x="15" y="266"/>
                  </a:cubicBezTo>
                  <a:cubicBezTo>
                    <a:pt x="23" y="314"/>
                    <a:pt x="46" y="372"/>
                    <a:pt x="68" y="428"/>
                  </a:cubicBezTo>
                  <a:cubicBezTo>
                    <a:pt x="83" y="467"/>
                    <a:pt x="98" y="504"/>
                    <a:pt x="107" y="536"/>
                  </a:cubicBezTo>
                  <a:cubicBezTo>
                    <a:pt x="114" y="560"/>
                    <a:pt x="118" y="586"/>
                    <a:pt x="123" y="613"/>
                  </a:cubicBezTo>
                  <a:cubicBezTo>
                    <a:pt x="133" y="672"/>
                    <a:pt x="143" y="732"/>
                    <a:pt x="180" y="775"/>
                  </a:cubicBezTo>
                  <a:cubicBezTo>
                    <a:pt x="229" y="831"/>
                    <a:pt x="443" y="904"/>
                    <a:pt x="552" y="911"/>
                  </a:cubicBezTo>
                  <a:cubicBezTo>
                    <a:pt x="657" y="918"/>
                    <a:pt x="893" y="950"/>
                    <a:pt x="970" y="989"/>
                  </a:cubicBezTo>
                  <a:cubicBezTo>
                    <a:pt x="1019" y="1013"/>
                    <a:pt x="1259" y="1048"/>
                    <a:pt x="1424" y="976"/>
                  </a:cubicBezTo>
                  <a:cubicBezTo>
                    <a:pt x="1500" y="943"/>
                    <a:pt x="1549" y="892"/>
                    <a:pt x="1568" y="824"/>
                  </a:cubicBezTo>
                  <a:cubicBezTo>
                    <a:pt x="1603" y="706"/>
                    <a:pt x="1600" y="544"/>
                    <a:pt x="1562" y="391"/>
                  </a:cubicBezTo>
                  <a:cubicBezTo>
                    <a:pt x="1526" y="242"/>
                    <a:pt x="1464" y="134"/>
                    <a:pt x="1400" y="110"/>
                  </a:cubicBezTo>
                  <a:cubicBezTo>
                    <a:pt x="1272" y="62"/>
                    <a:pt x="983" y="100"/>
                    <a:pt x="777" y="132"/>
                  </a:cubicBezTo>
                  <a:cubicBezTo>
                    <a:pt x="689" y="146"/>
                    <a:pt x="580" y="103"/>
                    <a:pt x="483" y="65"/>
                  </a:cubicBezTo>
                  <a:cubicBezTo>
                    <a:pt x="415" y="38"/>
                    <a:pt x="354" y="14"/>
                    <a:pt x="311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rot="9106279">
              <a:off x="8619133" y="2549302"/>
              <a:ext cx="1441707" cy="867965"/>
            </a:xfrm>
            <a:custGeom>
              <a:avLst/>
              <a:gdLst/>
              <a:ahLst/>
              <a:cxnLst/>
              <a:rect l="l" t="t" r="r" b="b"/>
              <a:pathLst>
                <a:path w="1243" h="748" extrusionOk="0">
                  <a:moveTo>
                    <a:pt x="977" y="725"/>
                  </a:moveTo>
                  <a:cubicBezTo>
                    <a:pt x="857" y="725"/>
                    <a:pt x="711" y="705"/>
                    <a:pt x="655" y="690"/>
                  </a:cubicBezTo>
                  <a:cubicBezTo>
                    <a:pt x="613" y="678"/>
                    <a:pt x="527" y="663"/>
                    <a:pt x="436" y="648"/>
                  </a:cubicBezTo>
                  <a:cubicBezTo>
                    <a:pt x="320" y="628"/>
                    <a:pt x="200" y="607"/>
                    <a:pt x="154" y="590"/>
                  </a:cubicBezTo>
                  <a:cubicBezTo>
                    <a:pt x="84" y="566"/>
                    <a:pt x="55" y="453"/>
                    <a:pt x="34" y="371"/>
                  </a:cubicBezTo>
                  <a:cubicBezTo>
                    <a:pt x="30" y="355"/>
                    <a:pt x="27" y="340"/>
                    <a:pt x="23" y="328"/>
                  </a:cubicBezTo>
                  <a:cubicBezTo>
                    <a:pt x="0" y="249"/>
                    <a:pt x="4" y="134"/>
                    <a:pt x="92" y="69"/>
                  </a:cubicBezTo>
                  <a:cubicBezTo>
                    <a:pt x="186" y="0"/>
                    <a:pt x="356" y="49"/>
                    <a:pt x="386" y="61"/>
                  </a:cubicBezTo>
                  <a:cubicBezTo>
                    <a:pt x="448" y="88"/>
                    <a:pt x="645" y="90"/>
                    <a:pt x="741" y="72"/>
                  </a:cubicBezTo>
                  <a:cubicBezTo>
                    <a:pt x="839" y="55"/>
                    <a:pt x="1076" y="84"/>
                    <a:pt x="1161" y="202"/>
                  </a:cubicBezTo>
                  <a:cubicBezTo>
                    <a:pt x="1243" y="314"/>
                    <a:pt x="1218" y="639"/>
                    <a:pt x="1143" y="697"/>
                  </a:cubicBezTo>
                  <a:cubicBezTo>
                    <a:pt x="1115" y="718"/>
                    <a:pt x="1051" y="725"/>
                    <a:pt x="977" y="725"/>
                  </a:cubicBezTo>
                  <a:close/>
                  <a:moveTo>
                    <a:pt x="226" y="37"/>
                  </a:moveTo>
                  <a:cubicBezTo>
                    <a:pt x="179" y="37"/>
                    <a:pt x="131" y="46"/>
                    <a:pt x="95" y="72"/>
                  </a:cubicBezTo>
                  <a:cubicBezTo>
                    <a:pt x="8" y="136"/>
                    <a:pt x="4" y="249"/>
                    <a:pt x="27" y="327"/>
                  </a:cubicBezTo>
                  <a:cubicBezTo>
                    <a:pt x="31" y="339"/>
                    <a:pt x="34" y="354"/>
                    <a:pt x="38" y="370"/>
                  </a:cubicBezTo>
                  <a:cubicBezTo>
                    <a:pt x="59" y="451"/>
                    <a:pt x="87" y="562"/>
                    <a:pt x="155" y="587"/>
                  </a:cubicBezTo>
                  <a:cubicBezTo>
                    <a:pt x="201" y="603"/>
                    <a:pt x="321" y="623"/>
                    <a:pt x="437" y="643"/>
                  </a:cubicBezTo>
                  <a:cubicBezTo>
                    <a:pt x="528" y="659"/>
                    <a:pt x="614" y="674"/>
                    <a:pt x="656" y="686"/>
                  </a:cubicBezTo>
                  <a:cubicBezTo>
                    <a:pt x="747" y="711"/>
                    <a:pt x="1069" y="748"/>
                    <a:pt x="1140" y="693"/>
                  </a:cubicBezTo>
                  <a:cubicBezTo>
                    <a:pt x="1174" y="668"/>
                    <a:pt x="1201" y="578"/>
                    <a:pt x="1207" y="471"/>
                  </a:cubicBezTo>
                  <a:cubicBezTo>
                    <a:pt x="1213" y="355"/>
                    <a:pt x="1195" y="255"/>
                    <a:pt x="1158" y="204"/>
                  </a:cubicBezTo>
                  <a:cubicBezTo>
                    <a:pt x="1077" y="93"/>
                    <a:pt x="843" y="58"/>
                    <a:pt x="742" y="76"/>
                  </a:cubicBezTo>
                  <a:cubicBezTo>
                    <a:pt x="643" y="94"/>
                    <a:pt x="448" y="92"/>
                    <a:pt x="384" y="65"/>
                  </a:cubicBezTo>
                  <a:cubicBezTo>
                    <a:pt x="384" y="65"/>
                    <a:pt x="384" y="65"/>
                    <a:pt x="384" y="65"/>
                  </a:cubicBezTo>
                  <a:cubicBezTo>
                    <a:pt x="367" y="58"/>
                    <a:pt x="298" y="37"/>
                    <a:pt x="226" y="3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 rot="9106275">
              <a:off x="8866076" y="2671268"/>
              <a:ext cx="1062891" cy="535124"/>
            </a:xfrm>
            <a:custGeom>
              <a:avLst/>
              <a:gdLst/>
              <a:ahLst/>
              <a:cxnLst/>
              <a:rect l="l" t="t" r="r" b="b"/>
              <a:pathLst>
                <a:path w="916" h="461" extrusionOk="0">
                  <a:moveTo>
                    <a:pt x="682" y="453"/>
                  </a:moveTo>
                  <a:cubicBezTo>
                    <a:pt x="659" y="453"/>
                    <a:pt x="635" y="451"/>
                    <a:pt x="612" y="447"/>
                  </a:cubicBezTo>
                  <a:cubicBezTo>
                    <a:pt x="588" y="443"/>
                    <a:pt x="559" y="438"/>
                    <a:pt x="528" y="432"/>
                  </a:cubicBezTo>
                  <a:cubicBezTo>
                    <a:pt x="423" y="412"/>
                    <a:pt x="291" y="388"/>
                    <a:pt x="196" y="385"/>
                  </a:cubicBezTo>
                  <a:cubicBezTo>
                    <a:pt x="88" y="382"/>
                    <a:pt x="54" y="299"/>
                    <a:pt x="29" y="238"/>
                  </a:cubicBezTo>
                  <a:cubicBezTo>
                    <a:pt x="25" y="228"/>
                    <a:pt x="21" y="219"/>
                    <a:pt x="18" y="211"/>
                  </a:cubicBezTo>
                  <a:cubicBezTo>
                    <a:pt x="0" y="172"/>
                    <a:pt x="0" y="117"/>
                    <a:pt x="16" y="74"/>
                  </a:cubicBezTo>
                  <a:cubicBezTo>
                    <a:pt x="27" y="46"/>
                    <a:pt x="44" y="27"/>
                    <a:pt x="65" y="18"/>
                  </a:cubicBezTo>
                  <a:cubicBezTo>
                    <a:pt x="106" y="0"/>
                    <a:pt x="181" y="21"/>
                    <a:pt x="240" y="37"/>
                  </a:cubicBezTo>
                  <a:cubicBezTo>
                    <a:pt x="264" y="43"/>
                    <a:pt x="286" y="49"/>
                    <a:pt x="302" y="52"/>
                  </a:cubicBezTo>
                  <a:cubicBezTo>
                    <a:pt x="361" y="63"/>
                    <a:pt x="568" y="29"/>
                    <a:pt x="570" y="28"/>
                  </a:cubicBezTo>
                  <a:cubicBezTo>
                    <a:pt x="631" y="25"/>
                    <a:pt x="786" y="31"/>
                    <a:pt x="850" y="73"/>
                  </a:cubicBezTo>
                  <a:cubicBezTo>
                    <a:pt x="916" y="116"/>
                    <a:pt x="899" y="281"/>
                    <a:pt x="876" y="359"/>
                  </a:cubicBezTo>
                  <a:cubicBezTo>
                    <a:pt x="857" y="424"/>
                    <a:pt x="771" y="453"/>
                    <a:pt x="682" y="453"/>
                  </a:cubicBezTo>
                  <a:close/>
                  <a:moveTo>
                    <a:pt x="105" y="15"/>
                  </a:moveTo>
                  <a:cubicBezTo>
                    <a:pt x="90" y="15"/>
                    <a:pt x="77" y="17"/>
                    <a:pt x="66" y="22"/>
                  </a:cubicBezTo>
                  <a:cubicBezTo>
                    <a:pt x="47" y="30"/>
                    <a:pt x="31" y="49"/>
                    <a:pt x="20" y="76"/>
                  </a:cubicBezTo>
                  <a:cubicBezTo>
                    <a:pt x="4" y="118"/>
                    <a:pt x="4" y="172"/>
                    <a:pt x="21" y="209"/>
                  </a:cubicBezTo>
                  <a:cubicBezTo>
                    <a:pt x="25" y="218"/>
                    <a:pt x="29" y="227"/>
                    <a:pt x="33" y="236"/>
                  </a:cubicBezTo>
                  <a:cubicBezTo>
                    <a:pt x="59" y="299"/>
                    <a:pt x="91" y="378"/>
                    <a:pt x="196" y="381"/>
                  </a:cubicBezTo>
                  <a:cubicBezTo>
                    <a:pt x="291" y="384"/>
                    <a:pt x="423" y="408"/>
                    <a:pt x="529" y="428"/>
                  </a:cubicBezTo>
                  <a:cubicBezTo>
                    <a:pt x="560" y="434"/>
                    <a:pt x="589" y="439"/>
                    <a:pt x="613" y="443"/>
                  </a:cubicBezTo>
                  <a:cubicBezTo>
                    <a:pt x="721" y="461"/>
                    <a:pt x="848" y="438"/>
                    <a:pt x="872" y="358"/>
                  </a:cubicBezTo>
                  <a:cubicBezTo>
                    <a:pt x="895" y="281"/>
                    <a:pt x="912" y="118"/>
                    <a:pt x="848" y="77"/>
                  </a:cubicBezTo>
                  <a:cubicBezTo>
                    <a:pt x="788" y="38"/>
                    <a:pt x="637" y="28"/>
                    <a:pt x="570" y="32"/>
                  </a:cubicBezTo>
                  <a:cubicBezTo>
                    <a:pt x="562" y="34"/>
                    <a:pt x="361" y="67"/>
                    <a:pt x="302" y="56"/>
                  </a:cubicBezTo>
                  <a:cubicBezTo>
                    <a:pt x="285" y="54"/>
                    <a:pt x="263" y="48"/>
                    <a:pt x="239" y="41"/>
                  </a:cubicBezTo>
                  <a:cubicBezTo>
                    <a:pt x="196" y="29"/>
                    <a:pt x="145" y="15"/>
                    <a:pt x="105" y="1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 rot="9106277">
              <a:off x="9265500" y="2768746"/>
              <a:ext cx="490990" cy="222509"/>
            </a:xfrm>
            <a:custGeom>
              <a:avLst/>
              <a:gdLst/>
              <a:ahLst/>
              <a:cxnLst/>
              <a:rect l="l" t="t" r="r" b="b"/>
              <a:pathLst>
                <a:path w="423" h="192" extrusionOk="0">
                  <a:moveTo>
                    <a:pt x="322" y="189"/>
                  </a:moveTo>
                  <a:cubicBezTo>
                    <a:pt x="293" y="189"/>
                    <a:pt x="260" y="186"/>
                    <a:pt x="227" y="183"/>
                  </a:cubicBezTo>
                  <a:cubicBezTo>
                    <a:pt x="193" y="180"/>
                    <a:pt x="159" y="177"/>
                    <a:pt x="128" y="177"/>
                  </a:cubicBezTo>
                  <a:cubicBezTo>
                    <a:pt x="68" y="177"/>
                    <a:pt x="38" y="155"/>
                    <a:pt x="23" y="136"/>
                  </a:cubicBezTo>
                  <a:cubicBezTo>
                    <a:pt x="5" y="113"/>
                    <a:pt x="0" y="84"/>
                    <a:pt x="8" y="53"/>
                  </a:cubicBezTo>
                  <a:cubicBezTo>
                    <a:pt x="19" y="9"/>
                    <a:pt x="87" y="0"/>
                    <a:pt x="143" y="0"/>
                  </a:cubicBezTo>
                  <a:cubicBezTo>
                    <a:pt x="250" y="0"/>
                    <a:pt x="321" y="10"/>
                    <a:pt x="354" y="29"/>
                  </a:cubicBezTo>
                  <a:cubicBezTo>
                    <a:pt x="354" y="29"/>
                    <a:pt x="354" y="29"/>
                    <a:pt x="354" y="29"/>
                  </a:cubicBezTo>
                  <a:cubicBezTo>
                    <a:pt x="382" y="46"/>
                    <a:pt x="422" y="95"/>
                    <a:pt x="423" y="135"/>
                  </a:cubicBezTo>
                  <a:cubicBezTo>
                    <a:pt x="423" y="151"/>
                    <a:pt x="416" y="164"/>
                    <a:pt x="402" y="173"/>
                  </a:cubicBezTo>
                  <a:cubicBezTo>
                    <a:pt x="383" y="186"/>
                    <a:pt x="355" y="189"/>
                    <a:pt x="322" y="189"/>
                  </a:cubicBezTo>
                  <a:close/>
                  <a:moveTo>
                    <a:pt x="143" y="4"/>
                  </a:moveTo>
                  <a:cubicBezTo>
                    <a:pt x="89" y="4"/>
                    <a:pt x="22" y="13"/>
                    <a:pt x="12" y="54"/>
                  </a:cubicBezTo>
                  <a:cubicBezTo>
                    <a:pt x="4" y="83"/>
                    <a:pt x="10" y="112"/>
                    <a:pt x="26" y="133"/>
                  </a:cubicBezTo>
                  <a:cubicBezTo>
                    <a:pt x="41" y="151"/>
                    <a:pt x="70" y="173"/>
                    <a:pt x="128" y="173"/>
                  </a:cubicBezTo>
                  <a:cubicBezTo>
                    <a:pt x="159" y="173"/>
                    <a:pt x="194" y="176"/>
                    <a:pt x="227" y="179"/>
                  </a:cubicBezTo>
                  <a:cubicBezTo>
                    <a:pt x="298" y="186"/>
                    <a:pt x="366" y="192"/>
                    <a:pt x="400" y="170"/>
                  </a:cubicBezTo>
                  <a:cubicBezTo>
                    <a:pt x="413" y="162"/>
                    <a:pt x="419" y="150"/>
                    <a:pt x="419" y="135"/>
                  </a:cubicBezTo>
                  <a:cubicBezTo>
                    <a:pt x="418" y="97"/>
                    <a:pt x="378" y="49"/>
                    <a:pt x="352" y="33"/>
                  </a:cubicBezTo>
                  <a:cubicBezTo>
                    <a:pt x="320" y="14"/>
                    <a:pt x="249" y="4"/>
                    <a:pt x="143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1"/>
          </p:nvPr>
        </p:nvSpPr>
        <p:spPr>
          <a:xfrm>
            <a:off x="720000" y="1063351"/>
            <a:ext cx="7704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50" name="Google Shape;150;p4"/>
          <p:cNvGrpSpPr/>
          <p:nvPr/>
        </p:nvGrpSpPr>
        <p:grpSpPr>
          <a:xfrm rot="-7084280">
            <a:off x="-1417747" y="-1119106"/>
            <a:ext cx="2589024" cy="2455084"/>
            <a:chOff x="6461966" y="2307173"/>
            <a:chExt cx="4411002" cy="4182802"/>
          </a:xfrm>
        </p:grpSpPr>
        <p:sp>
          <p:nvSpPr>
            <p:cNvPr id="151" name="Google Shape;151;p4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 rot="10296292">
            <a:off x="1191284" y="-1992159"/>
            <a:ext cx="2589213" cy="2455262"/>
            <a:chOff x="6461966" y="2307173"/>
            <a:chExt cx="4411002" cy="4182802"/>
          </a:xfrm>
        </p:grpSpPr>
        <p:sp>
          <p:nvSpPr>
            <p:cNvPr id="160" name="Google Shape;160;p4"/>
            <p:cNvSpPr/>
            <p:nvPr/>
          </p:nvSpPr>
          <p:spPr>
            <a:xfrm>
              <a:off x="6461966" y="2307173"/>
              <a:ext cx="4411002" cy="4182802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617812" y="2513113"/>
              <a:ext cx="4026950" cy="3628985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719866" y="2766363"/>
              <a:ext cx="918379" cy="904464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836751" y="3320172"/>
              <a:ext cx="2504669" cy="252693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03542" y="2930557"/>
              <a:ext cx="481454" cy="431360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348817" y="3601253"/>
              <a:ext cx="1655866" cy="143879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95941" y="5126318"/>
              <a:ext cx="704091" cy="528763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8577020" y="4063225"/>
              <a:ext cx="1127100" cy="704090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" name="Google Shape;16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49826">
            <a:off x="7153084" y="4532223"/>
            <a:ext cx="842582" cy="8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68218">
            <a:off x="8661998" y="3979267"/>
            <a:ext cx="771427" cy="60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"/>
          <p:cNvGrpSpPr/>
          <p:nvPr/>
        </p:nvGrpSpPr>
        <p:grpSpPr>
          <a:xfrm>
            <a:off x="-2083996" y="-890440"/>
            <a:ext cx="12421863" cy="7846998"/>
            <a:chOff x="-2083996" y="-890440"/>
            <a:chExt cx="12421863" cy="7846998"/>
          </a:xfrm>
        </p:grpSpPr>
        <p:grpSp>
          <p:nvGrpSpPr>
            <p:cNvPr id="172" name="Google Shape;172;p5"/>
            <p:cNvGrpSpPr/>
            <p:nvPr/>
          </p:nvGrpSpPr>
          <p:grpSpPr>
            <a:xfrm rot="2413556">
              <a:off x="-1504324" y="3357535"/>
              <a:ext cx="3121859" cy="2938434"/>
              <a:chOff x="3282875" y="75000"/>
              <a:chExt cx="3121875" cy="2938449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5"/>
            <p:cNvGrpSpPr/>
            <p:nvPr/>
          </p:nvGrpSpPr>
          <p:grpSpPr>
            <a:xfrm>
              <a:off x="7215992" y="-890440"/>
              <a:ext cx="3121875" cy="2938449"/>
              <a:chOff x="3282875" y="75000"/>
              <a:chExt cx="3121875" cy="2938449"/>
            </a:xfrm>
          </p:grpSpPr>
          <p:sp>
            <p:nvSpPr>
              <p:cNvPr id="182" name="Google Shape;182;p5"/>
              <p:cNvSpPr/>
              <p:nvPr/>
            </p:nvSpPr>
            <p:spPr>
              <a:xfrm>
                <a:off x="4925437" y="449866"/>
                <a:ext cx="1479313" cy="110444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5199533" y="603037"/>
                <a:ext cx="1011738" cy="783995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5592538" y="899303"/>
                <a:ext cx="453469" cy="36680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4497090" y="1624833"/>
                <a:ext cx="975460" cy="967397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2" extrusionOk="0">
                    <a:moveTo>
                      <a:pt x="304" y="728"/>
                    </a:moveTo>
                    <a:cubicBezTo>
                      <a:pt x="252" y="728"/>
                      <a:pt x="198" y="698"/>
                      <a:pt x="139" y="653"/>
                    </a:cubicBezTo>
                    <a:cubicBezTo>
                      <a:pt x="39" y="576"/>
                      <a:pt x="0" y="418"/>
                      <a:pt x="58" y="328"/>
                    </a:cubicBezTo>
                    <a:cubicBezTo>
                      <a:pt x="80" y="295"/>
                      <a:pt x="99" y="270"/>
                      <a:pt x="115" y="248"/>
                    </a:cubicBezTo>
                    <a:cubicBezTo>
                      <a:pt x="145" y="209"/>
                      <a:pt x="168" y="178"/>
                      <a:pt x="189" y="128"/>
                    </a:cubicBezTo>
                    <a:cubicBezTo>
                      <a:pt x="226" y="39"/>
                      <a:pt x="306" y="3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378" y="1"/>
                      <a:pt x="592" y="19"/>
                      <a:pt x="652" y="82"/>
                    </a:cubicBezTo>
                    <a:cubicBezTo>
                      <a:pt x="713" y="145"/>
                      <a:pt x="768" y="289"/>
                      <a:pt x="713" y="393"/>
                    </a:cubicBezTo>
                    <a:cubicBezTo>
                      <a:pt x="682" y="451"/>
                      <a:pt x="628" y="493"/>
                      <a:pt x="571" y="538"/>
                    </a:cubicBezTo>
                    <a:cubicBezTo>
                      <a:pt x="527" y="573"/>
                      <a:pt x="481" y="609"/>
                      <a:pt x="438" y="657"/>
                    </a:cubicBezTo>
                    <a:cubicBezTo>
                      <a:pt x="392" y="707"/>
                      <a:pt x="349" y="728"/>
                      <a:pt x="304" y="728"/>
                    </a:cubicBezTo>
                    <a:close/>
                    <a:moveTo>
                      <a:pt x="369" y="4"/>
                    </a:moveTo>
                    <a:cubicBezTo>
                      <a:pt x="308" y="7"/>
                      <a:pt x="229" y="42"/>
                      <a:pt x="193" y="129"/>
                    </a:cubicBezTo>
                    <a:cubicBezTo>
                      <a:pt x="172" y="181"/>
                      <a:pt x="148" y="211"/>
                      <a:pt x="119" y="250"/>
                    </a:cubicBezTo>
                    <a:cubicBezTo>
                      <a:pt x="102" y="272"/>
                      <a:pt x="83" y="297"/>
                      <a:pt x="62" y="330"/>
                    </a:cubicBezTo>
                    <a:cubicBezTo>
                      <a:pt x="4" y="419"/>
                      <a:pt x="43" y="574"/>
                      <a:pt x="142" y="650"/>
                    </a:cubicBezTo>
                    <a:cubicBezTo>
                      <a:pt x="247" y="731"/>
                      <a:pt x="337" y="762"/>
                      <a:pt x="435" y="654"/>
                    </a:cubicBezTo>
                    <a:cubicBezTo>
                      <a:pt x="478" y="605"/>
                      <a:pt x="524" y="569"/>
                      <a:pt x="569" y="535"/>
                    </a:cubicBezTo>
                    <a:cubicBezTo>
                      <a:pt x="628" y="489"/>
                      <a:pt x="679" y="449"/>
                      <a:pt x="710" y="391"/>
                    </a:cubicBezTo>
                    <a:cubicBezTo>
                      <a:pt x="763" y="290"/>
                      <a:pt x="708" y="146"/>
                      <a:pt x="649" y="84"/>
                    </a:cubicBezTo>
                    <a:cubicBezTo>
                      <a:pt x="591" y="23"/>
                      <a:pt x="375" y="5"/>
                      <a:pt x="369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4714754" y="2058147"/>
                <a:ext cx="334558" cy="272081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128" y="211"/>
                    </a:moveTo>
                    <a:cubicBezTo>
                      <a:pt x="125" y="211"/>
                      <a:pt x="122" y="210"/>
                      <a:pt x="119" y="210"/>
                    </a:cubicBezTo>
                    <a:cubicBezTo>
                      <a:pt x="82" y="203"/>
                      <a:pt x="20" y="190"/>
                      <a:pt x="10" y="130"/>
                    </a:cubicBezTo>
                    <a:cubicBezTo>
                      <a:pt x="0" y="68"/>
                      <a:pt x="71" y="30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47" y="0"/>
                      <a:pt x="201" y="25"/>
                      <a:pt x="233" y="57"/>
                    </a:cubicBezTo>
                    <a:cubicBezTo>
                      <a:pt x="254" y="79"/>
                      <a:pt x="263" y="101"/>
                      <a:pt x="256" y="118"/>
                    </a:cubicBezTo>
                    <a:cubicBezTo>
                      <a:pt x="238" y="162"/>
                      <a:pt x="169" y="211"/>
                      <a:pt x="128" y="211"/>
                    </a:cubicBezTo>
                    <a:close/>
                    <a:moveTo>
                      <a:pt x="134" y="14"/>
                    </a:moveTo>
                    <a:cubicBezTo>
                      <a:pt x="127" y="14"/>
                      <a:pt x="121" y="15"/>
                      <a:pt x="116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74" y="34"/>
                      <a:pt x="4" y="71"/>
                      <a:pt x="14" y="130"/>
                    </a:cubicBezTo>
                    <a:cubicBezTo>
                      <a:pt x="23" y="187"/>
                      <a:pt x="84" y="199"/>
                      <a:pt x="120" y="206"/>
                    </a:cubicBezTo>
                    <a:cubicBezTo>
                      <a:pt x="159" y="213"/>
                      <a:pt x="234" y="163"/>
                      <a:pt x="252" y="117"/>
                    </a:cubicBezTo>
                    <a:cubicBezTo>
                      <a:pt x="259" y="101"/>
                      <a:pt x="250" y="80"/>
                      <a:pt x="230" y="60"/>
                    </a:cubicBezTo>
                    <a:cubicBezTo>
                      <a:pt x="205" y="35"/>
                      <a:pt x="165" y="14"/>
                      <a:pt x="134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282875" y="75000"/>
                <a:ext cx="1598223" cy="154783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847191" y="905349"/>
                <a:ext cx="395021" cy="437344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506586" y="268479"/>
                <a:ext cx="1076230" cy="123343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4220977" y="1387015"/>
                <a:ext cx="1356373" cy="162643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278" extrusionOk="0">
                    <a:moveTo>
                      <a:pt x="352" y="1268"/>
                    </a:moveTo>
                    <a:cubicBezTo>
                      <a:pt x="320" y="1268"/>
                      <a:pt x="292" y="1258"/>
                      <a:pt x="270" y="1247"/>
                    </a:cubicBezTo>
                    <a:cubicBezTo>
                      <a:pt x="208" y="1215"/>
                      <a:pt x="165" y="1155"/>
                      <a:pt x="162" y="1117"/>
                    </a:cubicBezTo>
                    <a:cubicBezTo>
                      <a:pt x="157" y="1070"/>
                      <a:pt x="116" y="967"/>
                      <a:pt x="77" y="868"/>
                    </a:cubicBezTo>
                    <a:cubicBezTo>
                      <a:pt x="60" y="823"/>
                      <a:pt x="43" y="781"/>
                      <a:pt x="30" y="745"/>
                    </a:cubicBezTo>
                    <a:cubicBezTo>
                      <a:pt x="0" y="662"/>
                      <a:pt x="46" y="568"/>
                      <a:pt x="162" y="475"/>
                    </a:cubicBezTo>
                    <a:cubicBezTo>
                      <a:pt x="220" y="429"/>
                      <a:pt x="310" y="297"/>
                      <a:pt x="321" y="195"/>
                    </a:cubicBezTo>
                    <a:cubicBezTo>
                      <a:pt x="330" y="100"/>
                      <a:pt x="442" y="58"/>
                      <a:pt x="510" y="33"/>
                    </a:cubicBezTo>
                    <a:cubicBezTo>
                      <a:pt x="515" y="31"/>
                      <a:pt x="521" y="29"/>
                      <a:pt x="526" y="27"/>
                    </a:cubicBezTo>
                    <a:cubicBezTo>
                      <a:pt x="594" y="0"/>
                      <a:pt x="888" y="104"/>
                      <a:pt x="957" y="179"/>
                    </a:cubicBezTo>
                    <a:cubicBezTo>
                      <a:pt x="1026" y="256"/>
                      <a:pt x="1040" y="366"/>
                      <a:pt x="1054" y="473"/>
                    </a:cubicBezTo>
                    <a:cubicBezTo>
                      <a:pt x="1068" y="582"/>
                      <a:pt x="964" y="810"/>
                      <a:pt x="863" y="894"/>
                    </a:cubicBezTo>
                    <a:cubicBezTo>
                      <a:pt x="835" y="917"/>
                      <a:pt x="800" y="948"/>
                      <a:pt x="760" y="984"/>
                    </a:cubicBezTo>
                    <a:cubicBezTo>
                      <a:pt x="657" y="1076"/>
                      <a:pt x="529" y="1190"/>
                      <a:pt x="434" y="1245"/>
                    </a:cubicBezTo>
                    <a:cubicBezTo>
                      <a:pt x="405" y="1262"/>
                      <a:pt x="377" y="1268"/>
                      <a:pt x="352" y="1268"/>
                    </a:cubicBezTo>
                    <a:close/>
                    <a:moveTo>
                      <a:pt x="555" y="27"/>
                    </a:moveTo>
                    <a:cubicBezTo>
                      <a:pt x="543" y="27"/>
                      <a:pt x="534" y="28"/>
                      <a:pt x="527" y="31"/>
                    </a:cubicBezTo>
                    <a:cubicBezTo>
                      <a:pt x="522" y="33"/>
                      <a:pt x="517" y="35"/>
                      <a:pt x="511" y="37"/>
                    </a:cubicBezTo>
                    <a:cubicBezTo>
                      <a:pt x="445" y="62"/>
                      <a:pt x="334" y="103"/>
                      <a:pt x="325" y="195"/>
                    </a:cubicBezTo>
                    <a:cubicBezTo>
                      <a:pt x="314" y="299"/>
                      <a:pt x="223" y="432"/>
                      <a:pt x="165" y="479"/>
                    </a:cubicBezTo>
                    <a:cubicBezTo>
                      <a:pt x="50" y="570"/>
                      <a:pt x="5" y="662"/>
                      <a:pt x="34" y="744"/>
                    </a:cubicBezTo>
                    <a:cubicBezTo>
                      <a:pt x="47" y="779"/>
                      <a:pt x="64" y="821"/>
                      <a:pt x="81" y="866"/>
                    </a:cubicBezTo>
                    <a:cubicBezTo>
                      <a:pt x="120" y="966"/>
                      <a:pt x="161" y="1069"/>
                      <a:pt x="166" y="1116"/>
                    </a:cubicBezTo>
                    <a:cubicBezTo>
                      <a:pt x="169" y="1153"/>
                      <a:pt x="211" y="1212"/>
                      <a:pt x="272" y="1243"/>
                    </a:cubicBezTo>
                    <a:cubicBezTo>
                      <a:pt x="310" y="1263"/>
                      <a:pt x="368" y="1278"/>
                      <a:pt x="432" y="1241"/>
                    </a:cubicBezTo>
                    <a:cubicBezTo>
                      <a:pt x="527" y="1187"/>
                      <a:pt x="654" y="1073"/>
                      <a:pt x="757" y="981"/>
                    </a:cubicBezTo>
                    <a:cubicBezTo>
                      <a:pt x="798" y="945"/>
                      <a:pt x="832" y="914"/>
                      <a:pt x="860" y="891"/>
                    </a:cubicBezTo>
                    <a:cubicBezTo>
                      <a:pt x="961" y="808"/>
                      <a:pt x="1064" y="581"/>
                      <a:pt x="1050" y="474"/>
                    </a:cubicBezTo>
                    <a:cubicBezTo>
                      <a:pt x="1036" y="367"/>
                      <a:pt x="1022" y="257"/>
                      <a:pt x="954" y="182"/>
                    </a:cubicBezTo>
                    <a:cubicBezTo>
                      <a:pt x="916" y="141"/>
                      <a:pt x="818" y="96"/>
                      <a:pt x="739" y="69"/>
                    </a:cubicBezTo>
                    <a:cubicBezTo>
                      <a:pt x="662" y="42"/>
                      <a:pt x="595" y="27"/>
                      <a:pt x="555" y="2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4626076" y="1751805"/>
                <a:ext cx="679195" cy="67919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83" y="533"/>
                    </a:moveTo>
                    <a:cubicBezTo>
                      <a:pt x="179" y="533"/>
                      <a:pt x="175" y="532"/>
                      <a:pt x="171" y="532"/>
                    </a:cubicBezTo>
                    <a:cubicBezTo>
                      <a:pt x="116" y="525"/>
                      <a:pt x="0" y="417"/>
                      <a:pt x="7" y="351"/>
                    </a:cubicBezTo>
                    <a:cubicBezTo>
                      <a:pt x="17" y="262"/>
                      <a:pt x="64" y="213"/>
                      <a:pt x="95" y="181"/>
                    </a:cubicBezTo>
                    <a:cubicBezTo>
                      <a:pt x="136" y="138"/>
                      <a:pt x="160" y="109"/>
                      <a:pt x="207" y="41"/>
                    </a:cubicBezTo>
                    <a:cubicBezTo>
                      <a:pt x="221" y="20"/>
                      <a:pt x="246" y="8"/>
                      <a:pt x="281" y="5"/>
                    </a:cubicBezTo>
                    <a:cubicBezTo>
                      <a:pt x="344" y="0"/>
                      <a:pt x="432" y="29"/>
                      <a:pt x="468" y="67"/>
                    </a:cubicBezTo>
                    <a:cubicBezTo>
                      <a:pt x="516" y="117"/>
                      <a:pt x="535" y="230"/>
                      <a:pt x="502" y="271"/>
                    </a:cubicBezTo>
                    <a:cubicBezTo>
                      <a:pt x="486" y="291"/>
                      <a:pt x="456" y="324"/>
                      <a:pt x="424" y="360"/>
                    </a:cubicBezTo>
                    <a:cubicBezTo>
                      <a:pt x="394" y="392"/>
                      <a:pt x="363" y="426"/>
                      <a:pt x="344" y="450"/>
                    </a:cubicBezTo>
                    <a:cubicBezTo>
                      <a:pt x="305" y="497"/>
                      <a:pt x="234" y="533"/>
                      <a:pt x="183" y="533"/>
                    </a:cubicBezTo>
                    <a:close/>
                    <a:moveTo>
                      <a:pt x="297" y="9"/>
                    </a:moveTo>
                    <a:cubicBezTo>
                      <a:pt x="292" y="9"/>
                      <a:pt x="286" y="9"/>
                      <a:pt x="281" y="9"/>
                    </a:cubicBezTo>
                    <a:cubicBezTo>
                      <a:pt x="248" y="12"/>
                      <a:pt x="224" y="24"/>
                      <a:pt x="210" y="43"/>
                    </a:cubicBezTo>
                    <a:cubicBezTo>
                      <a:pt x="163" y="112"/>
                      <a:pt x="139" y="141"/>
                      <a:pt x="98" y="183"/>
                    </a:cubicBezTo>
                    <a:cubicBezTo>
                      <a:pt x="67" y="216"/>
                      <a:pt x="21" y="264"/>
                      <a:pt x="12" y="351"/>
                    </a:cubicBezTo>
                    <a:cubicBezTo>
                      <a:pt x="5" y="415"/>
                      <a:pt x="119" y="521"/>
                      <a:pt x="171" y="528"/>
                    </a:cubicBezTo>
                    <a:cubicBezTo>
                      <a:pt x="222" y="534"/>
                      <a:pt x="299" y="497"/>
                      <a:pt x="341" y="447"/>
                    </a:cubicBezTo>
                    <a:cubicBezTo>
                      <a:pt x="360" y="424"/>
                      <a:pt x="391" y="390"/>
                      <a:pt x="421" y="357"/>
                    </a:cubicBezTo>
                    <a:cubicBezTo>
                      <a:pt x="453" y="322"/>
                      <a:pt x="483" y="288"/>
                      <a:pt x="499" y="268"/>
                    </a:cubicBezTo>
                    <a:cubicBezTo>
                      <a:pt x="529" y="232"/>
                      <a:pt x="516" y="123"/>
                      <a:pt x="465" y="70"/>
                    </a:cubicBezTo>
                    <a:cubicBezTo>
                      <a:pt x="436" y="39"/>
                      <a:pt x="363" y="9"/>
                      <a:pt x="297" y="9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2" name="Google Shape;19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1"/>
          </p:nvPr>
        </p:nvSpPr>
        <p:spPr>
          <a:xfrm>
            <a:off x="4923249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"/>
          <p:cNvSpPr txBox="1">
            <a:spLocks noGrp="1"/>
          </p:cNvSpPr>
          <p:nvPr>
            <p:ph type="subTitle" idx="2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"/>
          <p:cNvSpPr txBox="1">
            <a:spLocks noGrp="1"/>
          </p:cNvSpPr>
          <p:nvPr>
            <p:ph type="subTitle" idx="3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4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15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Zen Dots"/>
              <a:buNone/>
              <a:defRPr sz="2400" b="1"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310118" y="-328432"/>
            <a:ext cx="8833877" cy="5868817"/>
            <a:chOff x="310118" y="-269357"/>
            <a:chExt cx="8833877" cy="5868817"/>
          </a:xfrm>
        </p:grpSpPr>
        <p:pic>
          <p:nvPicPr>
            <p:cNvPr id="198" name="Google Shape;19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964704">
              <a:off x="447537" y="4578018"/>
              <a:ext cx="1023670" cy="808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98621" y="871525"/>
              <a:ext cx="545374" cy="65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39789" y="-269357"/>
              <a:ext cx="676516" cy="8088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>
            <a:spLocks noGrp="1"/>
          </p:cNvSpPr>
          <p:nvPr>
            <p:ph type="title"/>
          </p:nvPr>
        </p:nvSpPr>
        <p:spPr>
          <a:xfrm>
            <a:off x="713225" y="75440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7"/>
          <p:cNvSpPr txBox="1">
            <a:spLocks noGrp="1"/>
          </p:cNvSpPr>
          <p:nvPr>
            <p:ph type="subTitle" idx="1"/>
          </p:nvPr>
        </p:nvSpPr>
        <p:spPr>
          <a:xfrm>
            <a:off x="713225" y="1327100"/>
            <a:ext cx="4590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>
            <a:spLocks noGrp="1"/>
          </p:cNvSpPr>
          <p:nvPr>
            <p:ph type="pic" idx="2"/>
          </p:nvPr>
        </p:nvSpPr>
        <p:spPr>
          <a:xfrm>
            <a:off x="5643775" y="967900"/>
            <a:ext cx="2787000" cy="363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257175" dir="2580000" algn="bl" rotWithShape="0">
              <a:srgbClr val="04080D">
                <a:alpha val="50000"/>
              </a:srgbClr>
            </a:outerShdw>
          </a:effectLst>
        </p:spPr>
      </p:sp>
      <p:grpSp>
        <p:nvGrpSpPr>
          <p:cNvPr id="234" name="Google Shape;234;p7"/>
          <p:cNvGrpSpPr/>
          <p:nvPr/>
        </p:nvGrpSpPr>
        <p:grpSpPr>
          <a:xfrm>
            <a:off x="-1512012" y="-1640489"/>
            <a:ext cx="11570626" cy="8437945"/>
            <a:chOff x="-1512012" y="-1640489"/>
            <a:chExt cx="11570626" cy="8437945"/>
          </a:xfrm>
        </p:grpSpPr>
        <p:grpSp>
          <p:nvGrpSpPr>
            <p:cNvPr id="235" name="Google Shape;235;p7"/>
            <p:cNvGrpSpPr/>
            <p:nvPr/>
          </p:nvGrpSpPr>
          <p:grpSpPr>
            <a:xfrm rot="-10629075">
              <a:off x="5973855" y="-1542603"/>
              <a:ext cx="4013209" cy="2979081"/>
              <a:chOff x="6005513" y="2100263"/>
              <a:chExt cx="2944814" cy="2185991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 rot="10500963">
              <a:off x="-1390188" y="3649572"/>
              <a:ext cx="4013348" cy="2979184"/>
              <a:chOff x="6005513" y="2100263"/>
              <a:chExt cx="2944814" cy="2185991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761288" y="2465388"/>
                <a:ext cx="1189039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1091" extrusionOk="0">
                    <a:moveTo>
                      <a:pt x="212" y="1079"/>
                    </a:moveTo>
                    <a:cubicBezTo>
                      <a:pt x="167" y="1079"/>
                      <a:pt x="123" y="1072"/>
                      <a:pt x="88" y="1058"/>
                    </a:cubicBezTo>
                    <a:cubicBezTo>
                      <a:pt x="41" y="1040"/>
                      <a:pt x="13" y="1012"/>
                      <a:pt x="9" y="976"/>
                    </a:cubicBezTo>
                    <a:cubicBezTo>
                      <a:pt x="0" y="900"/>
                      <a:pt x="44" y="812"/>
                      <a:pt x="87" y="727"/>
                    </a:cubicBezTo>
                    <a:cubicBezTo>
                      <a:pt x="112" y="676"/>
                      <a:pt x="139" y="622"/>
                      <a:pt x="153" y="573"/>
                    </a:cubicBezTo>
                    <a:cubicBezTo>
                      <a:pt x="177" y="487"/>
                      <a:pt x="162" y="423"/>
                      <a:pt x="147" y="356"/>
                    </a:cubicBezTo>
                    <a:cubicBezTo>
                      <a:pt x="139" y="322"/>
                      <a:pt x="131" y="287"/>
                      <a:pt x="128" y="247"/>
                    </a:cubicBezTo>
                    <a:cubicBezTo>
                      <a:pt x="117" y="127"/>
                      <a:pt x="298" y="25"/>
                      <a:pt x="363" y="12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420" y="0"/>
                      <a:pt x="541" y="12"/>
                      <a:pt x="791" y="138"/>
                    </a:cubicBezTo>
                    <a:cubicBezTo>
                      <a:pt x="825" y="155"/>
                      <a:pt x="888" y="168"/>
                      <a:pt x="955" y="183"/>
                    </a:cubicBezTo>
                    <a:cubicBezTo>
                      <a:pt x="1025" y="198"/>
                      <a:pt x="1098" y="214"/>
                      <a:pt x="1136" y="234"/>
                    </a:cubicBezTo>
                    <a:cubicBezTo>
                      <a:pt x="1159" y="247"/>
                      <a:pt x="1174" y="274"/>
                      <a:pt x="1180" y="313"/>
                    </a:cubicBezTo>
                    <a:cubicBezTo>
                      <a:pt x="1189" y="380"/>
                      <a:pt x="1167" y="483"/>
                      <a:pt x="1108" y="543"/>
                    </a:cubicBezTo>
                    <a:cubicBezTo>
                      <a:pt x="1098" y="553"/>
                      <a:pt x="1098" y="553"/>
                      <a:pt x="1098" y="553"/>
                    </a:cubicBezTo>
                    <a:cubicBezTo>
                      <a:pt x="1018" y="633"/>
                      <a:pt x="909" y="742"/>
                      <a:pt x="805" y="766"/>
                    </a:cubicBezTo>
                    <a:cubicBezTo>
                      <a:pt x="722" y="785"/>
                      <a:pt x="595" y="869"/>
                      <a:pt x="429" y="1013"/>
                    </a:cubicBezTo>
                    <a:cubicBezTo>
                      <a:pt x="378" y="1058"/>
                      <a:pt x="292" y="1079"/>
                      <a:pt x="212" y="1079"/>
                    </a:cubicBezTo>
                    <a:close/>
                    <a:moveTo>
                      <a:pt x="401" y="12"/>
                    </a:moveTo>
                    <a:cubicBezTo>
                      <a:pt x="386" y="12"/>
                      <a:pt x="374" y="14"/>
                      <a:pt x="364" y="16"/>
                    </a:cubicBezTo>
                    <a:cubicBezTo>
                      <a:pt x="364" y="16"/>
                      <a:pt x="364" y="16"/>
                      <a:pt x="364" y="16"/>
                    </a:cubicBezTo>
                    <a:cubicBezTo>
                      <a:pt x="300" y="29"/>
                      <a:pt x="121" y="129"/>
                      <a:pt x="132" y="247"/>
                    </a:cubicBezTo>
                    <a:cubicBezTo>
                      <a:pt x="135" y="286"/>
                      <a:pt x="143" y="321"/>
                      <a:pt x="151" y="355"/>
                    </a:cubicBezTo>
                    <a:cubicBezTo>
                      <a:pt x="166" y="423"/>
                      <a:pt x="181" y="487"/>
                      <a:pt x="157" y="574"/>
                    </a:cubicBezTo>
                    <a:cubicBezTo>
                      <a:pt x="143" y="624"/>
                      <a:pt x="116" y="677"/>
                      <a:pt x="90" y="729"/>
                    </a:cubicBezTo>
                    <a:cubicBezTo>
                      <a:pt x="48" y="814"/>
                      <a:pt x="5" y="901"/>
                      <a:pt x="13" y="975"/>
                    </a:cubicBezTo>
                    <a:cubicBezTo>
                      <a:pt x="18" y="1018"/>
                      <a:pt x="58" y="1042"/>
                      <a:pt x="90" y="1055"/>
                    </a:cubicBezTo>
                    <a:cubicBezTo>
                      <a:pt x="183" y="1091"/>
                      <a:pt x="347" y="1079"/>
                      <a:pt x="426" y="1010"/>
                    </a:cubicBezTo>
                    <a:cubicBezTo>
                      <a:pt x="593" y="865"/>
                      <a:pt x="720" y="782"/>
                      <a:pt x="804" y="762"/>
                    </a:cubicBezTo>
                    <a:cubicBezTo>
                      <a:pt x="907" y="738"/>
                      <a:pt x="1015" y="629"/>
                      <a:pt x="1095" y="550"/>
                    </a:cubicBezTo>
                    <a:cubicBezTo>
                      <a:pt x="1105" y="540"/>
                      <a:pt x="1105" y="540"/>
                      <a:pt x="1105" y="540"/>
                    </a:cubicBezTo>
                    <a:cubicBezTo>
                      <a:pt x="1163" y="481"/>
                      <a:pt x="1185" y="380"/>
                      <a:pt x="1175" y="314"/>
                    </a:cubicBezTo>
                    <a:cubicBezTo>
                      <a:pt x="1170" y="276"/>
                      <a:pt x="1156" y="250"/>
                      <a:pt x="1134" y="238"/>
                    </a:cubicBezTo>
                    <a:cubicBezTo>
                      <a:pt x="1097" y="218"/>
                      <a:pt x="1024" y="202"/>
                      <a:pt x="954" y="187"/>
                    </a:cubicBezTo>
                    <a:cubicBezTo>
                      <a:pt x="887" y="172"/>
                      <a:pt x="824" y="159"/>
                      <a:pt x="789" y="141"/>
                    </a:cubicBezTo>
                    <a:cubicBezTo>
                      <a:pt x="585" y="39"/>
                      <a:pt x="468" y="12"/>
                      <a:pt x="40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999413" y="2598738"/>
                <a:ext cx="744538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705" extrusionOk="0">
                    <a:moveTo>
                      <a:pt x="140" y="688"/>
                    </a:moveTo>
                    <a:cubicBezTo>
                      <a:pt x="96" y="688"/>
                      <a:pt x="57" y="671"/>
                      <a:pt x="34" y="644"/>
                    </a:cubicBezTo>
                    <a:cubicBezTo>
                      <a:pt x="0" y="604"/>
                      <a:pt x="35" y="515"/>
                      <a:pt x="62" y="450"/>
                    </a:cubicBezTo>
                    <a:cubicBezTo>
                      <a:pt x="69" y="431"/>
                      <a:pt x="76" y="415"/>
                      <a:pt x="80" y="402"/>
                    </a:cubicBezTo>
                    <a:cubicBezTo>
                      <a:pt x="109" y="309"/>
                      <a:pt x="86" y="229"/>
                      <a:pt x="67" y="164"/>
                    </a:cubicBezTo>
                    <a:cubicBezTo>
                      <a:pt x="62" y="148"/>
                      <a:pt x="58" y="133"/>
                      <a:pt x="55" y="119"/>
                    </a:cubicBezTo>
                    <a:cubicBezTo>
                      <a:pt x="48" y="88"/>
                      <a:pt x="60" y="53"/>
                      <a:pt x="87" y="30"/>
                    </a:cubicBezTo>
                    <a:cubicBezTo>
                      <a:pt x="114" y="6"/>
                      <a:pt x="149" y="0"/>
                      <a:pt x="183" y="13"/>
                    </a:cubicBezTo>
                    <a:cubicBezTo>
                      <a:pt x="207" y="21"/>
                      <a:pt x="236" y="39"/>
                      <a:pt x="267" y="58"/>
                    </a:cubicBezTo>
                    <a:cubicBezTo>
                      <a:pt x="338" y="100"/>
                      <a:pt x="426" y="153"/>
                      <a:pt x="498" y="138"/>
                    </a:cubicBezTo>
                    <a:cubicBezTo>
                      <a:pt x="596" y="118"/>
                      <a:pt x="691" y="142"/>
                      <a:pt x="730" y="196"/>
                    </a:cubicBezTo>
                    <a:cubicBezTo>
                      <a:pt x="741" y="211"/>
                      <a:pt x="744" y="228"/>
                      <a:pt x="740" y="246"/>
                    </a:cubicBezTo>
                    <a:cubicBezTo>
                      <a:pt x="731" y="286"/>
                      <a:pt x="685" y="331"/>
                      <a:pt x="607" y="375"/>
                    </a:cubicBezTo>
                    <a:cubicBezTo>
                      <a:pt x="519" y="425"/>
                      <a:pt x="415" y="515"/>
                      <a:pt x="331" y="588"/>
                    </a:cubicBezTo>
                    <a:cubicBezTo>
                      <a:pt x="312" y="604"/>
                      <a:pt x="294" y="619"/>
                      <a:pt x="277" y="634"/>
                    </a:cubicBezTo>
                    <a:cubicBezTo>
                      <a:pt x="232" y="672"/>
                      <a:pt x="183" y="688"/>
                      <a:pt x="140" y="688"/>
                    </a:cubicBezTo>
                    <a:close/>
                    <a:moveTo>
                      <a:pt x="148" y="10"/>
                    </a:moveTo>
                    <a:cubicBezTo>
                      <a:pt x="127" y="10"/>
                      <a:pt x="106" y="18"/>
                      <a:pt x="89" y="33"/>
                    </a:cubicBezTo>
                    <a:cubicBezTo>
                      <a:pt x="64" y="55"/>
                      <a:pt x="52" y="89"/>
                      <a:pt x="59" y="118"/>
                    </a:cubicBezTo>
                    <a:cubicBezTo>
                      <a:pt x="62" y="132"/>
                      <a:pt x="66" y="147"/>
                      <a:pt x="71" y="163"/>
                    </a:cubicBezTo>
                    <a:cubicBezTo>
                      <a:pt x="90" y="228"/>
                      <a:pt x="113" y="309"/>
                      <a:pt x="84" y="403"/>
                    </a:cubicBezTo>
                    <a:cubicBezTo>
                      <a:pt x="80" y="416"/>
                      <a:pt x="73" y="433"/>
                      <a:pt x="66" y="452"/>
                    </a:cubicBezTo>
                    <a:cubicBezTo>
                      <a:pt x="40" y="516"/>
                      <a:pt x="4" y="603"/>
                      <a:pt x="37" y="641"/>
                    </a:cubicBezTo>
                    <a:cubicBezTo>
                      <a:pt x="82" y="694"/>
                      <a:pt x="186" y="705"/>
                      <a:pt x="275" y="630"/>
                    </a:cubicBezTo>
                    <a:cubicBezTo>
                      <a:pt x="291" y="616"/>
                      <a:pt x="309" y="601"/>
                      <a:pt x="328" y="584"/>
                    </a:cubicBezTo>
                    <a:cubicBezTo>
                      <a:pt x="412" y="512"/>
                      <a:pt x="517" y="422"/>
                      <a:pt x="605" y="372"/>
                    </a:cubicBezTo>
                    <a:cubicBezTo>
                      <a:pt x="682" y="328"/>
                      <a:pt x="727" y="284"/>
                      <a:pt x="736" y="245"/>
                    </a:cubicBezTo>
                    <a:cubicBezTo>
                      <a:pt x="740" y="229"/>
                      <a:pt x="736" y="213"/>
                      <a:pt x="726" y="199"/>
                    </a:cubicBezTo>
                    <a:cubicBezTo>
                      <a:pt x="688" y="146"/>
                      <a:pt x="595" y="122"/>
                      <a:pt x="499" y="142"/>
                    </a:cubicBezTo>
                    <a:cubicBezTo>
                      <a:pt x="498" y="140"/>
                      <a:pt x="498" y="140"/>
                      <a:pt x="498" y="140"/>
                    </a:cubicBezTo>
                    <a:cubicBezTo>
                      <a:pt x="499" y="142"/>
                      <a:pt x="499" y="142"/>
                      <a:pt x="499" y="142"/>
                    </a:cubicBezTo>
                    <a:cubicBezTo>
                      <a:pt x="426" y="157"/>
                      <a:pt x="337" y="104"/>
                      <a:pt x="265" y="61"/>
                    </a:cubicBezTo>
                    <a:cubicBezTo>
                      <a:pt x="234" y="43"/>
                      <a:pt x="205" y="25"/>
                      <a:pt x="182" y="16"/>
                    </a:cubicBezTo>
                    <a:cubicBezTo>
                      <a:pt x="171" y="12"/>
                      <a:pt x="159" y="10"/>
                      <a:pt x="148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6005513" y="2100263"/>
                <a:ext cx="2233613" cy="218599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83" extrusionOk="0">
                    <a:moveTo>
                      <a:pt x="1757" y="2149"/>
                    </a:moveTo>
                    <a:cubicBezTo>
                      <a:pt x="1722" y="2149"/>
                      <a:pt x="1689" y="2143"/>
                      <a:pt x="1661" y="2130"/>
                    </a:cubicBezTo>
                    <a:cubicBezTo>
                      <a:pt x="1543" y="2071"/>
                      <a:pt x="1444" y="2029"/>
                      <a:pt x="1350" y="1996"/>
                    </a:cubicBezTo>
                    <a:cubicBezTo>
                      <a:pt x="1328" y="1989"/>
                      <a:pt x="1228" y="1969"/>
                      <a:pt x="1102" y="1943"/>
                    </a:cubicBezTo>
                    <a:cubicBezTo>
                      <a:pt x="1020" y="1927"/>
                      <a:pt x="928" y="1909"/>
                      <a:pt x="838" y="1890"/>
                    </a:cubicBezTo>
                    <a:cubicBezTo>
                      <a:pt x="653" y="1851"/>
                      <a:pt x="503" y="1742"/>
                      <a:pt x="422" y="1683"/>
                    </a:cubicBezTo>
                    <a:cubicBezTo>
                      <a:pt x="399" y="1666"/>
                      <a:pt x="381" y="1653"/>
                      <a:pt x="369" y="1646"/>
                    </a:cubicBezTo>
                    <a:cubicBezTo>
                      <a:pt x="304" y="1609"/>
                      <a:pt x="179" y="1198"/>
                      <a:pt x="100" y="837"/>
                    </a:cubicBezTo>
                    <a:cubicBezTo>
                      <a:pt x="23" y="484"/>
                      <a:pt x="0" y="239"/>
                      <a:pt x="40" y="184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104" y="95"/>
                      <a:pt x="282" y="35"/>
                      <a:pt x="420" y="16"/>
                    </a:cubicBezTo>
                    <a:cubicBezTo>
                      <a:pt x="542" y="0"/>
                      <a:pt x="640" y="13"/>
                      <a:pt x="689" y="52"/>
                    </a:cubicBezTo>
                    <a:cubicBezTo>
                      <a:pt x="821" y="158"/>
                      <a:pt x="920" y="360"/>
                      <a:pt x="938" y="399"/>
                    </a:cubicBezTo>
                    <a:cubicBezTo>
                      <a:pt x="981" y="491"/>
                      <a:pt x="1054" y="604"/>
                      <a:pt x="1154" y="734"/>
                    </a:cubicBezTo>
                    <a:cubicBezTo>
                      <a:pt x="1186" y="776"/>
                      <a:pt x="1241" y="806"/>
                      <a:pt x="1297" y="811"/>
                    </a:cubicBezTo>
                    <a:cubicBezTo>
                      <a:pt x="1336" y="815"/>
                      <a:pt x="1369" y="806"/>
                      <a:pt x="1391" y="786"/>
                    </a:cubicBezTo>
                    <a:cubicBezTo>
                      <a:pt x="1397" y="780"/>
                      <a:pt x="1397" y="780"/>
                      <a:pt x="1397" y="780"/>
                    </a:cubicBezTo>
                    <a:cubicBezTo>
                      <a:pt x="1451" y="733"/>
                      <a:pt x="1516" y="673"/>
                      <a:pt x="1585" y="675"/>
                    </a:cubicBezTo>
                    <a:cubicBezTo>
                      <a:pt x="1708" y="679"/>
                      <a:pt x="1781" y="778"/>
                      <a:pt x="1797" y="813"/>
                    </a:cubicBezTo>
                    <a:cubicBezTo>
                      <a:pt x="1814" y="850"/>
                      <a:pt x="1797" y="1031"/>
                      <a:pt x="1718" y="1078"/>
                    </a:cubicBezTo>
                    <a:cubicBezTo>
                      <a:pt x="1680" y="1100"/>
                      <a:pt x="1623" y="1104"/>
                      <a:pt x="1572" y="1108"/>
                    </a:cubicBezTo>
                    <a:cubicBezTo>
                      <a:pt x="1517" y="1112"/>
                      <a:pt x="1464" y="1116"/>
                      <a:pt x="1450" y="1143"/>
                    </a:cubicBezTo>
                    <a:cubicBezTo>
                      <a:pt x="1419" y="1200"/>
                      <a:pt x="1394" y="1329"/>
                      <a:pt x="1471" y="1384"/>
                    </a:cubicBezTo>
                    <a:cubicBezTo>
                      <a:pt x="1483" y="1392"/>
                      <a:pt x="1495" y="1401"/>
                      <a:pt x="1508" y="1411"/>
                    </a:cubicBezTo>
                    <a:cubicBezTo>
                      <a:pt x="1591" y="1471"/>
                      <a:pt x="1704" y="1553"/>
                      <a:pt x="1788" y="1583"/>
                    </a:cubicBezTo>
                    <a:cubicBezTo>
                      <a:pt x="1829" y="1598"/>
                      <a:pt x="1886" y="1604"/>
                      <a:pt x="1946" y="1611"/>
                    </a:cubicBezTo>
                    <a:cubicBezTo>
                      <a:pt x="2060" y="1625"/>
                      <a:pt x="2178" y="1638"/>
                      <a:pt x="2199" y="1710"/>
                    </a:cubicBezTo>
                    <a:cubicBezTo>
                      <a:pt x="2232" y="1818"/>
                      <a:pt x="2207" y="1965"/>
                      <a:pt x="2096" y="2036"/>
                    </a:cubicBezTo>
                    <a:cubicBezTo>
                      <a:pt x="2015" y="2087"/>
                      <a:pt x="1872" y="2149"/>
                      <a:pt x="1757" y="2149"/>
                    </a:cubicBezTo>
                    <a:close/>
                    <a:moveTo>
                      <a:pt x="518" y="13"/>
                    </a:moveTo>
                    <a:cubicBezTo>
                      <a:pt x="488" y="13"/>
                      <a:pt x="455" y="16"/>
                      <a:pt x="421" y="20"/>
                    </a:cubicBezTo>
                    <a:cubicBezTo>
                      <a:pt x="253" y="43"/>
                      <a:pt x="98" y="111"/>
                      <a:pt x="44" y="186"/>
                    </a:cubicBezTo>
                    <a:cubicBezTo>
                      <a:pt x="4" y="241"/>
                      <a:pt x="27" y="484"/>
                      <a:pt x="104" y="836"/>
                    </a:cubicBezTo>
                    <a:cubicBezTo>
                      <a:pt x="183" y="1196"/>
                      <a:pt x="307" y="1606"/>
                      <a:pt x="371" y="1643"/>
                    </a:cubicBezTo>
                    <a:cubicBezTo>
                      <a:pt x="383" y="1650"/>
                      <a:pt x="401" y="1663"/>
                      <a:pt x="424" y="1679"/>
                    </a:cubicBezTo>
                    <a:cubicBezTo>
                      <a:pt x="505" y="1738"/>
                      <a:pt x="655" y="1847"/>
                      <a:pt x="839" y="1886"/>
                    </a:cubicBezTo>
                    <a:cubicBezTo>
                      <a:pt x="929" y="1905"/>
                      <a:pt x="1021" y="1923"/>
                      <a:pt x="1102" y="1939"/>
                    </a:cubicBezTo>
                    <a:cubicBezTo>
                      <a:pt x="1229" y="1965"/>
                      <a:pt x="1329" y="1985"/>
                      <a:pt x="1351" y="1992"/>
                    </a:cubicBezTo>
                    <a:cubicBezTo>
                      <a:pt x="1446" y="2025"/>
                      <a:pt x="1545" y="2068"/>
                      <a:pt x="1663" y="2126"/>
                    </a:cubicBezTo>
                    <a:cubicBezTo>
                      <a:pt x="1780" y="2183"/>
                      <a:pt x="1989" y="2099"/>
                      <a:pt x="2094" y="2032"/>
                    </a:cubicBezTo>
                    <a:cubicBezTo>
                      <a:pt x="2203" y="1962"/>
                      <a:pt x="2227" y="1818"/>
                      <a:pt x="2195" y="1711"/>
                    </a:cubicBezTo>
                    <a:cubicBezTo>
                      <a:pt x="2174" y="1642"/>
                      <a:pt x="2058" y="1628"/>
                      <a:pt x="1946" y="1616"/>
                    </a:cubicBezTo>
                    <a:cubicBezTo>
                      <a:pt x="1885" y="1609"/>
                      <a:pt x="1828" y="1602"/>
                      <a:pt x="1787" y="1587"/>
                    </a:cubicBezTo>
                    <a:cubicBezTo>
                      <a:pt x="1702" y="1556"/>
                      <a:pt x="1588" y="1474"/>
                      <a:pt x="1506" y="1414"/>
                    </a:cubicBezTo>
                    <a:cubicBezTo>
                      <a:pt x="1493" y="1405"/>
                      <a:pt x="1480" y="1396"/>
                      <a:pt x="1469" y="1388"/>
                    </a:cubicBezTo>
                    <a:cubicBezTo>
                      <a:pt x="1385" y="1328"/>
                      <a:pt x="1418" y="1193"/>
                      <a:pt x="1446" y="1141"/>
                    </a:cubicBezTo>
                    <a:cubicBezTo>
                      <a:pt x="1462" y="1112"/>
                      <a:pt x="1513" y="1108"/>
                      <a:pt x="1572" y="1104"/>
                    </a:cubicBezTo>
                    <a:cubicBezTo>
                      <a:pt x="1622" y="1100"/>
                      <a:pt x="1679" y="1096"/>
                      <a:pt x="1716" y="1074"/>
                    </a:cubicBezTo>
                    <a:cubicBezTo>
                      <a:pt x="1794" y="1028"/>
                      <a:pt x="1810" y="851"/>
                      <a:pt x="1793" y="815"/>
                    </a:cubicBezTo>
                    <a:cubicBezTo>
                      <a:pt x="1777" y="781"/>
                      <a:pt x="1706" y="683"/>
                      <a:pt x="1584" y="679"/>
                    </a:cubicBezTo>
                    <a:cubicBezTo>
                      <a:pt x="1583" y="679"/>
                      <a:pt x="1582" y="679"/>
                      <a:pt x="1581" y="679"/>
                    </a:cubicBezTo>
                    <a:cubicBezTo>
                      <a:pt x="1516" y="679"/>
                      <a:pt x="1452" y="737"/>
                      <a:pt x="1400" y="784"/>
                    </a:cubicBezTo>
                    <a:cubicBezTo>
                      <a:pt x="1394" y="789"/>
                      <a:pt x="1394" y="789"/>
                      <a:pt x="1394" y="789"/>
                    </a:cubicBezTo>
                    <a:cubicBezTo>
                      <a:pt x="1371" y="810"/>
                      <a:pt x="1337" y="819"/>
                      <a:pt x="1296" y="815"/>
                    </a:cubicBezTo>
                    <a:cubicBezTo>
                      <a:pt x="1239" y="810"/>
                      <a:pt x="1183" y="780"/>
                      <a:pt x="1150" y="737"/>
                    </a:cubicBezTo>
                    <a:cubicBezTo>
                      <a:pt x="1050" y="606"/>
                      <a:pt x="978" y="493"/>
                      <a:pt x="934" y="401"/>
                    </a:cubicBezTo>
                    <a:cubicBezTo>
                      <a:pt x="916" y="362"/>
                      <a:pt x="817" y="161"/>
                      <a:pt x="686" y="55"/>
                    </a:cubicBezTo>
                    <a:cubicBezTo>
                      <a:pt x="652" y="27"/>
                      <a:pt x="593" y="13"/>
                      <a:pt x="518" y="13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396163" y="3679826"/>
                <a:ext cx="630238" cy="492124"/>
              </a:xfrm>
              <a:custGeom>
                <a:avLst/>
                <a:gdLst/>
                <a:ahLst/>
                <a:cxnLst/>
                <a:rect l="l" t="t" r="r" b="b"/>
                <a:pathLst>
                  <a:path w="631" h="491" extrusionOk="0">
                    <a:moveTo>
                      <a:pt x="395" y="458"/>
                    </a:moveTo>
                    <a:cubicBezTo>
                      <a:pt x="376" y="458"/>
                      <a:pt x="357" y="453"/>
                      <a:pt x="339" y="443"/>
                    </a:cubicBezTo>
                    <a:cubicBezTo>
                      <a:pt x="256" y="396"/>
                      <a:pt x="73" y="283"/>
                      <a:pt x="35" y="233"/>
                    </a:cubicBezTo>
                    <a:cubicBezTo>
                      <a:pt x="9" y="198"/>
                      <a:pt x="0" y="103"/>
                      <a:pt x="28" y="45"/>
                    </a:cubicBezTo>
                    <a:cubicBezTo>
                      <a:pt x="40" y="18"/>
                      <a:pt x="60" y="3"/>
                      <a:pt x="83" y="2"/>
                    </a:cubicBezTo>
                    <a:cubicBezTo>
                      <a:pt x="136" y="0"/>
                      <a:pt x="198" y="40"/>
                      <a:pt x="252" y="75"/>
                    </a:cubicBezTo>
                    <a:cubicBezTo>
                      <a:pt x="282" y="94"/>
                      <a:pt x="311" y="113"/>
                      <a:pt x="334" y="121"/>
                    </a:cubicBezTo>
                    <a:cubicBezTo>
                      <a:pt x="400" y="146"/>
                      <a:pt x="506" y="152"/>
                      <a:pt x="570" y="155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96" y="157"/>
                      <a:pt x="607" y="166"/>
                      <a:pt x="614" y="182"/>
                    </a:cubicBezTo>
                    <a:cubicBezTo>
                      <a:pt x="631" y="224"/>
                      <a:pt x="615" y="307"/>
                      <a:pt x="582" y="345"/>
                    </a:cubicBezTo>
                    <a:cubicBezTo>
                      <a:pt x="549" y="383"/>
                      <a:pt x="473" y="458"/>
                      <a:pt x="395" y="458"/>
                    </a:cubicBezTo>
                    <a:close/>
                    <a:moveTo>
                      <a:pt x="87" y="6"/>
                    </a:moveTo>
                    <a:cubicBezTo>
                      <a:pt x="86" y="6"/>
                      <a:pt x="85" y="6"/>
                      <a:pt x="83" y="7"/>
                    </a:cubicBezTo>
                    <a:cubicBezTo>
                      <a:pt x="61" y="7"/>
                      <a:pt x="43" y="21"/>
                      <a:pt x="31" y="47"/>
                    </a:cubicBezTo>
                    <a:cubicBezTo>
                      <a:pt x="5" y="102"/>
                      <a:pt x="14" y="197"/>
                      <a:pt x="39" y="230"/>
                    </a:cubicBezTo>
                    <a:cubicBezTo>
                      <a:pt x="76" y="280"/>
                      <a:pt x="259" y="392"/>
                      <a:pt x="341" y="439"/>
                    </a:cubicBezTo>
                    <a:cubicBezTo>
                      <a:pt x="433" y="491"/>
                      <a:pt x="538" y="388"/>
                      <a:pt x="579" y="342"/>
                    </a:cubicBezTo>
                    <a:cubicBezTo>
                      <a:pt x="611" y="305"/>
                      <a:pt x="627" y="224"/>
                      <a:pt x="610" y="184"/>
                    </a:cubicBezTo>
                    <a:cubicBezTo>
                      <a:pt x="604" y="169"/>
                      <a:pt x="594" y="161"/>
                      <a:pt x="580" y="160"/>
                    </a:cubicBezTo>
                    <a:cubicBezTo>
                      <a:pt x="570" y="160"/>
                      <a:pt x="570" y="160"/>
                      <a:pt x="570" y="160"/>
                    </a:cubicBezTo>
                    <a:cubicBezTo>
                      <a:pt x="506" y="156"/>
                      <a:pt x="399" y="150"/>
                      <a:pt x="333" y="125"/>
                    </a:cubicBezTo>
                    <a:cubicBezTo>
                      <a:pt x="309" y="116"/>
                      <a:pt x="280" y="98"/>
                      <a:pt x="250" y="78"/>
                    </a:cubicBezTo>
                    <a:cubicBezTo>
                      <a:pt x="198" y="45"/>
                      <a:pt x="138" y="6"/>
                      <a:pt x="87" y="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6188075" y="2254251"/>
                <a:ext cx="1154113" cy="161766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15" extrusionOk="0">
                    <a:moveTo>
                      <a:pt x="838" y="1607"/>
                    </a:moveTo>
                    <a:cubicBezTo>
                      <a:pt x="799" y="1607"/>
                      <a:pt x="760" y="1598"/>
                      <a:pt x="722" y="1581"/>
                    </a:cubicBezTo>
                    <a:cubicBezTo>
                      <a:pt x="555" y="1501"/>
                      <a:pt x="192" y="1237"/>
                      <a:pt x="153" y="1155"/>
                    </a:cubicBezTo>
                    <a:cubicBezTo>
                      <a:pt x="116" y="1079"/>
                      <a:pt x="56" y="680"/>
                      <a:pt x="31" y="509"/>
                    </a:cubicBezTo>
                    <a:cubicBezTo>
                      <a:pt x="28" y="489"/>
                      <a:pt x="25" y="473"/>
                      <a:pt x="23" y="461"/>
                    </a:cubicBezTo>
                    <a:cubicBezTo>
                      <a:pt x="0" y="309"/>
                      <a:pt x="9" y="72"/>
                      <a:pt x="128" y="41"/>
                    </a:cubicBezTo>
                    <a:cubicBezTo>
                      <a:pt x="287" y="0"/>
                      <a:pt x="477" y="16"/>
                      <a:pt x="544" y="146"/>
                    </a:cubicBezTo>
                    <a:cubicBezTo>
                      <a:pt x="591" y="237"/>
                      <a:pt x="667" y="366"/>
                      <a:pt x="712" y="444"/>
                    </a:cubicBezTo>
                    <a:cubicBezTo>
                      <a:pt x="728" y="470"/>
                      <a:pt x="740" y="491"/>
                      <a:pt x="747" y="504"/>
                    </a:cubicBezTo>
                    <a:cubicBezTo>
                      <a:pt x="795" y="589"/>
                      <a:pt x="937" y="715"/>
                      <a:pt x="1020" y="757"/>
                    </a:cubicBezTo>
                    <a:cubicBezTo>
                      <a:pt x="1104" y="802"/>
                      <a:pt x="1154" y="983"/>
                      <a:pt x="1128" y="1081"/>
                    </a:cubicBezTo>
                    <a:cubicBezTo>
                      <a:pt x="1103" y="1172"/>
                      <a:pt x="1058" y="1341"/>
                      <a:pt x="1054" y="1446"/>
                    </a:cubicBezTo>
                    <a:cubicBezTo>
                      <a:pt x="1052" y="1492"/>
                      <a:pt x="1019" y="1540"/>
                      <a:pt x="967" y="1572"/>
                    </a:cubicBezTo>
                    <a:cubicBezTo>
                      <a:pt x="928" y="1595"/>
                      <a:pt x="883" y="1607"/>
                      <a:pt x="838" y="1607"/>
                    </a:cubicBezTo>
                    <a:close/>
                    <a:moveTo>
                      <a:pt x="129" y="43"/>
                    </a:moveTo>
                    <a:cubicBezTo>
                      <a:pt x="129" y="45"/>
                      <a:pt x="129" y="45"/>
                      <a:pt x="129" y="45"/>
                    </a:cubicBezTo>
                    <a:cubicBezTo>
                      <a:pt x="13" y="76"/>
                      <a:pt x="5" y="310"/>
                      <a:pt x="28" y="460"/>
                    </a:cubicBezTo>
                    <a:cubicBezTo>
                      <a:pt x="29" y="472"/>
                      <a:pt x="32" y="489"/>
                      <a:pt x="35" y="509"/>
                    </a:cubicBezTo>
                    <a:cubicBezTo>
                      <a:pt x="61" y="679"/>
                      <a:pt x="121" y="1078"/>
                      <a:pt x="157" y="1153"/>
                    </a:cubicBezTo>
                    <a:cubicBezTo>
                      <a:pt x="196" y="1235"/>
                      <a:pt x="557" y="1497"/>
                      <a:pt x="724" y="1577"/>
                    </a:cubicBezTo>
                    <a:cubicBezTo>
                      <a:pt x="803" y="1615"/>
                      <a:pt x="893" y="1611"/>
                      <a:pt x="965" y="1568"/>
                    </a:cubicBezTo>
                    <a:cubicBezTo>
                      <a:pt x="1016" y="1537"/>
                      <a:pt x="1048" y="1491"/>
                      <a:pt x="1050" y="1446"/>
                    </a:cubicBezTo>
                    <a:cubicBezTo>
                      <a:pt x="1053" y="1340"/>
                      <a:pt x="1099" y="1171"/>
                      <a:pt x="1124" y="1080"/>
                    </a:cubicBezTo>
                    <a:cubicBezTo>
                      <a:pt x="1150" y="983"/>
                      <a:pt x="1101" y="805"/>
                      <a:pt x="1018" y="761"/>
                    </a:cubicBezTo>
                    <a:cubicBezTo>
                      <a:pt x="935" y="718"/>
                      <a:pt x="792" y="592"/>
                      <a:pt x="744" y="506"/>
                    </a:cubicBezTo>
                    <a:cubicBezTo>
                      <a:pt x="737" y="493"/>
                      <a:pt x="724" y="472"/>
                      <a:pt x="709" y="446"/>
                    </a:cubicBezTo>
                    <a:cubicBezTo>
                      <a:pt x="663" y="368"/>
                      <a:pt x="587" y="239"/>
                      <a:pt x="541" y="147"/>
                    </a:cubicBezTo>
                    <a:cubicBezTo>
                      <a:pt x="475" y="20"/>
                      <a:pt x="287" y="4"/>
                      <a:pt x="129" y="45"/>
                    </a:cubicBezTo>
                    <a:lnTo>
                      <a:pt x="129" y="43"/>
                    </a:ln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6350000" y="2447926"/>
                <a:ext cx="760414" cy="120015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199" extrusionOk="0">
                    <a:moveTo>
                      <a:pt x="589" y="1199"/>
                    </a:moveTo>
                    <a:cubicBezTo>
                      <a:pt x="522" y="1199"/>
                      <a:pt x="413" y="1109"/>
                      <a:pt x="324" y="1035"/>
                    </a:cubicBezTo>
                    <a:cubicBezTo>
                      <a:pt x="275" y="995"/>
                      <a:pt x="233" y="960"/>
                      <a:pt x="205" y="945"/>
                    </a:cubicBezTo>
                    <a:cubicBezTo>
                      <a:pt x="117" y="897"/>
                      <a:pt x="38" y="709"/>
                      <a:pt x="30" y="585"/>
                    </a:cubicBezTo>
                    <a:cubicBezTo>
                      <a:pt x="29" y="568"/>
                      <a:pt x="29" y="568"/>
                      <a:pt x="29" y="568"/>
                    </a:cubicBezTo>
                    <a:cubicBezTo>
                      <a:pt x="20" y="424"/>
                      <a:pt x="0" y="87"/>
                      <a:pt x="57" y="33"/>
                    </a:cubicBezTo>
                    <a:cubicBezTo>
                      <a:pt x="81" y="11"/>
                      <a:pt x="120" y="0"/>
                      <a:pt x="164" y="5"/>
                    </a:cubicBezTo>
                    <a:cubicBezTo>
                      <a:pt x="228" y="12"/>
                      <a:pt x="290" y="48"/>
                      <a:pt x="326" y="100"/>
                    </a:cubicBezTo>
                    <a:cubicBezTo>
                      <a:pt x="353" y="140"/>
                      <a:pt x="375" y="197"/>
                      <a:pt x="397" y="257"/>
                    </a:cubicBezTo>
                    <a:cubicBezTo>
                      <a:pt x="428" y="339"/>
                      <a:pt x="460" y="425"/>
                      <a:pt x="510" y="461"/>
                    </a:cubicBezTo>
                    <a:cubicBezTo>
                      <a:pt x="523" y="471"/>
                      <a:pt x="538" y="481"/>
                      <a:pt x="554" y="492"/>
                    </a:cubicBezTo>
                    <a:cubicBezTo>
                      <a:pt x="640" y="550"/>
                      <a:pt x="759" y="630"/>
                      <a:pt x="743" y="762"/>
                    </a:cubicBezTo>
                    <a:cubicBezTo>
                      <a:pt x="742" y="772"/>
                      <a:pt x="741" y="783"/>
                      <a:pt x="739" y="794"/>
                    </a:cubicBezTo>
                    <a:cubicBezTo>
                      <a:pt x="721" y="950"/>
                      <a:pt x="696" y="1164"/>
                      <a:pt x="609" y="1196"/>
                    </a:cubicBezTo>
                    <a:cubicBezTo>
                      <a:pt x="603" y="1198"/>
                      <a:pt x="596" y="1199"/>
                      <a:pt x="589" y="1199"/>
                    </a:cubicBezTo>
                    <a:close/>
                    <a:moveTo>
                      <a:pt x="143" y="8"/>
                    </a:moveTo>
                    <a:cubicBezTo>
                      <a:pt x="109" y="8"/>
                      <a:pt x="79" y="18"/>
                      <a:pt x="60" y="36"/>
                    </a:cubicBezTo>
                    <a:cubicBezTo>
                      <a:pt x="4" y="89"/>
                      <a:pt x="25" y="436"/>
                      <a:pt x="33" y="567"/>
                    </a:cubicBezTo>
                    <a:cubicBezTo>
                      <a:pt x="34" y="585"/>
                      <a:pt x="34" y="585"/>
                      <a:pt x="34" y="585"/>
                    </a:cubicBezTo>
                    <a:cubicBezTo>
                      <a:pt x="42" y="708"/>
                      <a:pt x="120" y="894"/>
                      <a:pt x="207" y="941"/>
                    </a:cubicBezTo>
                    <a:cubicBezTo>
                      <a:pt x="236" y="957"/>
                      <a:pt x="278" y="992"/>
                      <a:pt x="327" y="1032"/>
                    </a:cubicBezTo>
                    <a:cubicBezTo>
                      <a:pt x="415" y="1105"/>
                      <a:pt x="523" y="1195"/>
                      <a:pt x="589" y="1195"/>
                    </a:cubicBezTo>
                    <a:cubicBezTo>
                      <a:pt x="595" y="1195"/>
                      <a:pt x="602" y="1194"/>
                      <a:pt x="608" y="1192"/>
                    </a:cubicBezTo>
                    <a:cubicBezTo>
                      <a:pt x="693" y="1161"/>
                      <a:pt x="717" y="949"/>
                      <a:pt x="735" y="793"/>
                    </a:cubicBezTo>
                    <a:cubicBezTo>
                      <a:pt x="737" y="782"/>
                      <a:pt x="738" y="772"/>
                      <a:pt x="739" y="762"/>
                    </a:cubicBezTo>
                    <a:cubicBezTo>
                      <a:pt x="755" y="632"/>
                      <a:pt x="637" y="553"/>
                      <a:pt x="552" y="495"/>
                    </a:cubicBezTo>
                    <a:cubicBezTo>
                      <a:pt x="536" y="485"/>
                      <a:pt x="520" y="474"/>
                      <a:pt x="507" y="465"/>
                    </a:cubicBezTo>
                    <a:cubicBezTo>
                      <a:pt x="457" y="427"/>
                      <a:pt x="425" y="341"/>
                      <a:pt x="393" y="258"/>
                    </a:cubicBezTo>
                    <a:cubicBezTo>
                      <a:pt x="371" y="198"/>
                      <a:pt x="350" y="142"/>
                      <a:pt x="322" y="102"/>
                    </a:cubicBezTo>
                    <a:cubicBezTo>
                      <a:pt x="287" y="52"/>
                      <a:pt x="226" y="16"/>
                      <a:pt x="163" y="9"/>
                    </a:cubicBezTo>
                    <a:cubicBezTo>
                      <a:pt x="157" y="8"/>
                      <a:pt x="150" y="8"/>
                      <a:pt x="143" y="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6461125" y="2625726"/>
                <a:ext cx="290513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65" extrusionOk="0">
                    <a:moveTo>
                      <a:pt x="128" y="464"/>
                    </a:moveTo>
                    <a:cubicBezTo>
                      <a:pt x="99" y="464"/>
                      <a:pt x="73" y="455"/>
                      <a:pt x="52" y="437"/>
                    </a:cubicBezTo>
                    <a:cubicBezTo>
                      <a:pt x="18" y="408"/>
                      <a:pt x="0" y="358"/>
                      <a:pt x="1" y="302"/>
                    </a:cubicBezTo>
                    <a:cubicBezTo>
                      <a:pt x="2" y="273"/>
                      <a:pt x="13" y="22"/>
                      <a:pt x="67" y="10"/>
                    </a:cubicBezTo>
                    <a:cubicBezTo>
                      <a:pt x="110" y="0"/>
                      <a:pt x="192" y="41"/>
                      <a:pt x="216" y="125"/>
                    </a:cubicBezTo>
                    <a:cubicBezTo>
                      <a:pt x="225" y="155"/>
                      <a:pt x="230" y="184"/>
                      <a:pt x="235" y="212"/>
                    </a:cubicBezTo>
                    <a:cubicBezTo>
                      <a:pt x="244" y="260"/>
                      <a:pt x="253" y="306"/>
                      <a:pt x="276" y="343"/>
                    </a:cubicBezTo>
                    <a:cubicBezTo>
                      <a:pt x="288" y="363"/>
                      <a:pt x="291" y="381"/>
                      <a:pt x="284" y="397"/>
                    </a:cubicBezTo>
                    <a:cubicBezTo>
                      <a:pt x="272" y="425"/>
                      <a:pt x="229" y="447"/>
                      <a:pt x="158" y="461"/>
                    </a:cubicBezTo>
                    <a:cubicBezTo>
                      <a:pt x="148" y="463"/>
                      <a:pt x="138" y="464"/>
                      <a:pt x="128" y="464"/>
                    </a:cubicBezTo>
                    <a:close/>
                    <a:moveTo>
                      <a:pt x="81" y="12"/>
                    </a:moveTo>
                    <a:cubicBezTo>
                      <a:pt x="76" y="12"/>
                      <a:pt x="72" y="13"/>
                      <a:pt x="67" y="14"/>
                    </a:cubicBezTo>
                    <a:cubicBezTo>
                      <a:pt x="26" y="23"/>
                      <a:pt x="9" y="206"/>
                      <a:pt x="6" y="302"/>
                    </a:cubicBezTo>
                    <a:cubicBezTo>
                      <a:pt x="4" y="356"/>
                      <a:pt x="22" y="406"/>
                      <a:pt x="55" y="433"/>
                    </a:cubicBezTo>
                    <a:cubicBezTo>
                      <a:pt x="82" y="457"/>
                      <a:pt x="117" y="465"/>
                      <a:pt x="157" y="457"/>
                    </a:cubicBezTo>
                    <a:cubicBezTo>
                      <a:pt x="227" y="443"/>
                      <a:pt x="269" y="422"/>
                      <a:pt x="280" y="396"/>
                    </a:cubicBezTo>
                    <a:cubicBezTo>
                      <a:pt x="287" y="381"/>
                      <a:pt x="284" y="364"/>
                      <a:pt x="272" y="346"/>
                    </a:cubicBezTo>
                    <a:cubicBezTo>
                      <a:pt x="249" y="308"/>
                      <a:pt x="240" y="261"/>
                      <a:pt x="231" y="212"/>
                    </a:cubicBezTo>
                    <a:cubicBezTo>
                      <a:pt x="226" y="185"/>
                      <a:pt x="221" y="156"/>
                      <a:pt x="212" y="126"/>
                    </a:cubicBezTo>
                    <a:cubicBezTo>
                      <a:pt x="191" y="52"/>
                      <a:pt x="124" y="12"/>
                      <a:pt x="8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612063" y="3835401"/>
                <a:ext cx="300038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92" extrusionOk="0">
                    <a:moveTo>
                      <a:pt x="202" y="185"/>
                    </a:moveTo>
                    <a:cubicBezTo>
                      <a:pt x="178" y="185"/>
                      <a:pt x="156" y="174"/>
                      <a:pt x="135" y="164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03" y="147"/>
                      <a:pt x="42" y="117"/>
                      <a:pt x="21" y="96"/>
                    </a:cubicBezTo>
                    <a:cubicBezTo>
                      <a:pt x="1" y="76"/>
                      <a:pt x="0" y="52"/>
                      <a:pt x="18" y="24"/>
                    </a:cubicBezTo>
                    <a:cubicBezTo>
                      <a:pt x="35" y="0"/>
                      <a:pt x="80" y="24"/>
                      <a:pt x="120" y="46"/>
                    </a:cubicBezTo>
                    <a:cubicBezTo>
                      <a:pt x="124" y="48"/>
                      <a:pt x="124" y="48"/>
                      <a:pt x="124" y="48"/>
                    </a:cubicBezTo>
                    <a:cubicBezTo>
                      <a:pt x="128" y="50"/>
                      <a:pt x="133" y="52"/>
                      <a:pt x="137" y="54"/>
                    </a:cubicBezTo>
                    <a:cubicBezTo>
                      <a:pt x="169" y="72"/>
                      <a:pt x="192" y="84"/>
                      <a:pt x="213" y="84"/>
                    </a:cubicBezTo>
                    <a:cubicBezTo>
                      <a:pt x="217" y="84"/>
                      <a:pt x="222" y="84"/>
                      <a:pt x="227" y="84"/>
                    </a:cubicBezTo>
                    <a:cubicBezTo>
                      <a:pt x="249" y="82"/>
                      <a:pt x="273" y="81"/>
                      <a:pt x="291" y="101"/>
                    </a:cubicBezTo>
                    <a:cubicBezTo>
                      <a:pt x="297" y="107"/>
                      <a:pt x="299" y="115"/>
                      <a:pt x="298" y="122"/>
                    </a:cubicBezTo>
                    <a:cubicBezTo>
                      <a:pt x="295" y="139"/>
                      <a:pt x="275" y="156"/>
                      <a:pt x="240" y="175"/>
                    </a:cubicBezTo>
                    <a:cubicBezTo>
                      <a:pt x="227" y="182"/>
                      <a:pt x="214" y="185"/>
                      <a:pt x="202" y="185"/>
                    </a:cubicBezTo>
                    <a:close/>
                    <a:moveTo>
                      <a:pt x="40" y="18"/>
                    </a:moveTo>
                    <a:cubicBezTo>
                      <a:pt x="32" y="18"/>
                      <a:pt x="26" y="21"/>
                      <a:pt x="22" y="27"/>
                    </a:cubicBezTo>
                    <a:cubicBezTo>
                      <a:pt x="4" y="52"/>
                      <a:pt x="5" y="74"/>
                      <a:pt x="24" y="93"/>
                    </a:cubicBezTo>
                    <a:cubicBezTo>
                      <a:pt x="45" y="114"/>
                      <a:pt x="105" y="144"/>
                      <a:pt x="134" y="158"/>
                    </a:cubicBezTo>
                    <a:cubicBezTo>
                      <a:pt x="137" y="160"/>
                      <a:pt x="137" y="160"/>
                      <a:pt x="137" y="160"/>
                    </a:cubicBezTo>
                    <a:cubicBezTo>
                      <a:pt x="168" y="175"/>
                      <a:pt x="201" y="192"/>
                      <a:pt x="238" y="172"/>
                    </a:cubicBezTo>
                    <a:cubicBezTo>
                      <a:pt x="272" y="154"/>
                      <a:pt x="291" y="136"/>
                      <a:pt x="293" y="122"/>
                    </a:cubicBezTo>
                    <a:cubicBezTo>
                      <a:pt x="295" y="115"/>
                      <a:pt x="293" y="109"/>
                      <a:pt x="288" y="104"/>
                    </a:cubicBezTo>
                    <a:cubicBezTo>
                      <a:pt x="271" y="85"/>
                      <a:pt x="248" y="87"/>
                      <a:pt x="227" y="88"/>
                    </a:cubicBezTo>
                    <a:cubicBezTo>
                      <a:pt x="222" y="88"/>
                      <a:pt x="217" y="88"/>
                      <a:pt x="213" y="88"/>
                    </a:cubicBezTo>
                    <a:cubicBezTo>
                      <a:pt x="191" y="88"/>
                      <a:pt x="167" y="76"/>
                      <a:pt x="135" y="58"/>
                    </a:cubicBezTo>
                    <a:cubicBezTo>
                      <a:pt x="131" y="56"/>
                      <a:pt x="126" y="54"/>
                      <a:pt x="122" y="51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92" y="35"/>
                      <a:pt x="60" y="18"/>
                      <a:pt x="40" y="18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3" name="Google Shape;253;p7"/>
          <p:cNvGrpSpPr/>
          <p:nvPr/>
        </p:nvGrpSpPr>
        <p:grpSpPr>
          <a:xfrm>
            <a:off x="-217149" y="-259918"/>
            <a:ext cx="9895200" cy="6352966"/>
            <a:chOff x="-217149" y="-259918"/>
            <a:chExt cx="9895200" cy="6352966"/>
          </a:xfrm>
        </p:grpSpPr>
        <p:pic>
          <p:nvPicPr>
            <p:cNvPr id="254" name="Google Shape;25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969981">
              <a:off x="630473" y="4520875"/>
              <a:ext cx="1701501" cy="1121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30100">
              <a:off x="-88768" y="3878800"/>
              <a:ext cx="409962" cy="651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56544">
              <a:off x="8575828" y="-101850"/>
              <a:ext cx="870974" cy="1041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"/>
          <p:cNvSpPr txBox="1">
            <a:spLocks noGrp="1"/>
          </p:cNvSpPr>
          <p:nvPr>
            <p:ph type="title"/>
          </p:nvPr>
        </p:nvSpPr>
        <p:spPr>
          <a:xfrm>
            <a:off x="3916750" y="539500"/>
            <a:ext cx="45141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59" name="Google Shape;259;p8"/>
          <p:cNvGrpSpPr/>
          <p:nvPr/>
        </p:nvGrpSpPr>
        <p:grpSpPr>
          <a:xfrm>
            <a:off x="-2725375" y="2697503"/>
            <a:ext cx="9449768" cy="4560356"/>
            <a:chOff x="0" y="2771776"/>
            <a:chExt cx="5156200" cy="3062286"/>
          </a:xfrm>
        </p:grpSpPr>
        <p:sp>
          <p:nvSpPr>
            <p:cNvPr id="260" name="Google Shape;260;p8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-1106665" y="-1065113"/>
            <a:ext cx="11382067" cy="7454913"/>
            <a:chOff x="-1106665" y="-1065113"/>
            <a:chExt cx="11382067" cy="7454913"/>
          </a:xfrm>
        </p:grpSpPr>
        <p:sp>
          <p:nvSpPr>
            <p:cNvPr id="303" name="Google Shape;303;p8"/>
            <p:cNvSpPr/>
            <p:nvPr/>
          </p:nvSpPr>
          <p:spPr>
            <a:xfrm rot="1320967" flipH="1">
              <a:off x="1579762" y="-266020"/>
              <a:ext cx="1189056" cy="1093803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 rot="1320964" flipH="1">
              <a:off x="1810210" y="-134162"/>
              <a:ext cx="744549" cy="704861"/>
            </a:xfrm>
            <a:custGeom>
              <a:avLst/>
              <a:gdLst/>
              <a:ahLst/>
              <a:cxnLst/>
              <a:rect l="l" t="t" r="r" b="b"/>
              <a:pathLst>
                <a:path w="744" h="705" extrusionOk="0">
                  <a:moveTo>
                    <a:pt x="140" y="688"/>
                  </a:moveTo>
                  <a:cubicBezTo>
                    <a:pt x="96" y="688"/>
                    <a:pt x="57" y="671"/>
                    <a:pt x="34" y="644"/>
                  </a:cubicBezTo>
                  <a:cubicBezTo>
                    <a:pt x="0" y="604"/>
                    <a:pt x="35" y="515"/>
                    <a:pt x="62" y="450"/>
                  </a:cubicBezTo>
                  <a:cubicBezTo>
                    <a:pt x="69" y="431"/>
                    <a:pt x="76" y="415"/>
                    <a:pt x="80" y="402"/>
                  </a:cubicBezTo>
                  <a:cubicBezTo>
                    <a:pt x="109" y="309"/>
                    <a:pt x="86" y="229"/>
                    <a:pt x="67" y="164"/>
                  </a:cubicBezTo>
                  <a:cubicBezTo>
                    <a:pt x="62" y="148"/>
                    <a:pt x="58" y="133"/>
                    <a:pt x="55" y="119"/>
                  </a:cubicBezTo>
                  <a:cubicBezTo>
                    <a:pt x="48" y="88"/>
                    <a:pt x="60" y="53"/>
                    <a:pt x="87" y="30"/>
                  </a:cubicBezTo>
                  <a:cubicBezTo>
                    <a:pt x="114" y="6"/>
                    <a:pt x="149" y="0"/>
                    <a:pt x="183" y="13"/>
                  </a:cubicBezTo>
                  <a:cubicBezTo>
                    <a:pt x="207" y="21"/>
                    <a:pt x="236" y="39"/>
                    <a:pt x="267" y="58"/>
                  </a:cubicBezTo>
                  <a:cubicBezTo>
                    <a:pt x="338" y="100"/>
                    <a:pt x="426" y="153"/>
                    <a:pt x="498" y="138"/>
                  </a:cubicBezTo>
                  <a:cubicBezTo>
                    <a:pt x="596" y="118"/>
                    <a:pt x="691" y="142"/>
                    <a:pt x="730" y="196"/>
                  </a:cubicBezTo>
                  <a:cubicBezTo>
                    <a:pt x="741" y="211"/>
                    <a:pt x="744" y="228"/>
                    <a:pt x="740" y="246"/>
                  </a:cubicBezTo>
                  <a:cubicBezTo>
                    <a:pt x="731" y="286"/>
                    <a:pt x="685" y="331"/>
                    <a:pt x="607" y="375"/>
                  </a:cubicBezTo>
                  <a:cubicBezTo>
                    <a:pt x="519" y="425"/>
                    <a:pt x="415" y="515"/>
                    <a:pt x="331" y="588"/>
                  </a:cubicBezTo>
                  <a:cubicBezTo>
                    <a:pt x="312" y="604"/>
                    <a:pt x="294" y="619"/>
                    <a:pt x="277" y="634"/>
                  </a:cubicBezTo>
                  <a:cubicBezTo>
                    <a:pt x="232" y="672"/>
                    <a:pt x="183" y="688"/>
                    <a:pt x="140" y="688"/>
                  </a:cubicBezTo>
                  <a:close/>
                  <a:moveTo>
                    <a:pt x="148" y="10"/>
                  </a:moveTo>
                  <a:cubicBezTo>
                    <a:pt x="127" y="10"/>
                    <a:pt x="106" y="18"/>
                    <a:pt x="89" y="33"/>
                  </a:cubicBezTo>
                  <a:cubicBezTo>
                    <a:pt x="64" y="55"/>
                    <a:pt x="52" y="89"/>
                    <a:pt x="59" y="118"/>
                  </a:cubicBezTo>
                  <a:cubicBezTo>
                    <a:pt x="62" y="132"/>
                    <a:pt x="66" y="147"/>
                    <a:pt x="71" y="163"/>
                  </a:cubicBezTo>
                  <a:cubicBezTo>
                    <a:pt x="90" y="228"/>
                    <a:pt x="113" y="309"/>
                    <a:pt x="84" y="403"/>
                  </a:cubicBezTo>
                  <a:cubicBezTo>
                    <a:pt x="80" y="416"/>
                    <a:pt x="73" y="433"/>
                    <a:pt x="66" y="452"/>
                  </a:cubicBezTo>
                  <a:cubicBezTo>
                    <a:pt x="40" y="516"/>
                    <a:pt x="4" y="603"/>
                    <a:pt x="37" y="641"/>
                  </a:cubicBezTo>
                  <a:cubicBezTo>
                    <a:pt x="82" y="694"/>
                    <a:pt x="186" y="705"/>
                    <a:pt x="275" y="630"/>
                  </a:cubicBezTo>
                  <a:cubicBezTo>
                    <a:pt x="291" y="616"/>
                    <a:pt x="309" y="601"/>
                    <a:pt x="328" y="584"/>
                  </a:cubicBezTo>
                  <a:cubicBezTo>
                    <a:pt x="412" y="512"/>
                    <a:pt x="517" y="422"/>
                    <a:pt x="605" y="372"/>
                  </a:cubicBezTo>
                  <a:cubicBezTo>
                    <a:pt x="682" y="328"/>
                    <a:pt x="727" y="284"/>
                    <a:pt x="736" y="245"/>
                  </a:cubicBezTo>
                  <a:cubicBezTo>
                    <a:pt x="740" y="229"/>
                    <a:pt x="736" y="213"/>
                    <a:pt x="726" y="199"/>
                  </a:cubicBezTo>
                  <a:cubicBezTo>
                    <a:pt x="688" y="146"/>
                    <a:pt x="595" y="122"/>
                    <a:pt x="499" y="142"/>
                  </a:cubicBezTo>
                  <a:cubicBezTo>
                    <a:pt x="498" y="140"/>
                    <a:pt x="498" y="140"/>
                    <a:pt x="498" y="140"/>
                  </a:cubicBezTo>
                  <a:cubicBezTo>
                    <a:pt x="499" y="142"/>
                    <a:pt x="499" y="142"/>
                    <a:pt x="499" y="142"/>
                  </a:cubicBezTo>
                  <a:cubicBezTo>
                    <a:pt x="426" y="157"/>
                    <a:pt x="337" y="104"/>
                    <a:pt x="265" y="61"/>
                  </a:cubicBezTo>
                  <a:cubicBezTo>
                    <a:pt x="234" y="43"/>
                    <a:pt x="205" y="25"/>
                    <a:pt x="182" y="16"/>
                  </a:cubicBezTo>
                  <a:cubicBezTo>
                    <a:pt x="171" y="12"/>
                    <a:pt x="159" y="10"/>
                    <a:pt x="148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 rot="1320969" flipH="1">
              <a:off x="2105885" y="164249"/>
              <a:ext cx="266704" cy="263528"/>
            </a:xfrm>
            <a:custGeom>
              <a:avLst/>
              <a:gdLst/>
              <a:ahLst/>
              <a:cxnLst/>
              <a:rect l="l" t="t" r="r" b="b"/>
              <a:pathLst>
                <a:path w="265" h="264" extrusionOk="0">
                  <a:moveTo>
                    <a:pt x="74" y="242"/>
                  </a:moveTo>
                  <a:cubicBezTo>
                    <a:pt x="58" y="242"/>
                    <a:pt x="45" y="238"/>
                    <a:pt x="34" y="230"/>
                  </a:cubicBezTo>
                  <a:cubicBezTo>
                    <a:pt x="16" y="216"/>
                    <a:pt x="6" y="196"/>
                    <a:pt x="4" y="172"/>
                  </a:cubicBezTo>
                  <a:cubicBezTo>
                    <a:pt x="0" y="135"/>
                    <a:pt x="17" y="90"/>
                    <a:pt x="48" y="54"/>
                  </a:cubicBezTo>
                  <a:cubicBezTo>
                    <a:pt x="95" y="0"/>
                    <a:pt x="200" y="14"/>
                    <a:pt x="204" y="14"/>
                  </a:cubicBezTo>
                  <a:cubicBezTo>
                    <a:pt x="204" y="14"/>
                    <a:pt x="204" y="14"/>
                    <a:pt x="204" y="14"/>
                  </a:cubicBezTo>
                  <a:cubicBezTo>
                    <a:pt x="235" y="21"/>
                    <a:pt x="249" y="43"/>
                    <a:pt x="254" y="60"/>
                  </a:cubicBezTo>
                  <a:cubicBezTo>
                    <a:pt x="265" y="91"/>
                    <a:pt x="258" y="133"/>
                    <a:pt x="238" y="158"/>
                  </a:cubicBezTo>
                  <a:cubicBezTo>
                    <a:pt x="211" y="191"/>
                    <a:pt x="131" y="242"/>
                    <a:pt x="74" y="242"/>
                  </a:cubicBezTo>
                  <a:close/>
                  <a:moveTo>
                    <a:pt x="173" y="17"/>
                  </a:moveTo>
                  <a:cubicBezTo>
                    <a:pt x="137" y="17"/>
                    <a:pt x="81" y="23"/>
                    <a:pt x="51" y="57"/>
                  </a:cubicBezTo>
                  <a:cubicBezTo>
                    <a:pt x="21" y="92"/>
                    <a:pt x="4" y="136"/>
                    <a:pt x="8" y="172"/>
                  </a:cubicBezTo>
                  <a:cubicBezTo>
                    <a:pt x="10" y="195"/>
                    <a:pt x="20" y="213"/>
                    <a:pt x="37" y="226"/>
                  </a:cubicBezTo>
                  <a:cubicBezTo>
                    <a:pt x="85" y="264"/>
                    <a:pt x="202" y="195"/>
                    <a:pt x="235" y="155"/>
                  </a:cubicBezTo>
                  <a:cubicBezTo>
                    <a:pt x="254" y="131"/>
                    <a:pt x="261" y="91"/>
                    <a:pt x="251" y="61"/>
                  </a:cubicBezTo>
                  <a:cubicBezTo>
                    <a:pt x="245" y="45"/>
                    <a:pt x="232" y="25"/>
                    <a:pt x="204" y="18"/>
                  </a:cubicBezTo>
                  <a:cubicBezTo>
                    <a:pt x="202" y="18"/>
                    <a:pt x="190" y="17"/>
                    <a:pt x="173" y="1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 rot="1320962" flipH="1">
              <a:off x="-751181" y="-680486"/>
              <a:ext cx="2516224" cy="238604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 rot="1320964" flipH="1">
              <a:off x="-607331" y="-552321"/>
              <a:ext cx="2297144" cy="2070128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 rot="1320964" flipH="1">
              <a:off x="755610" y="-265020"/>
              <a:ext cx="523883" cy="515945"/>
            </a:xfrm>
            <a:custGeom>
              <a:avLst/>
              <a:gdLst/>
              <a:ahLst/>
              <a:cxnLst/>
              <a:rect l="l" t="t" r="r" b="b"/>
              <a:pathLst>
                <a:path w="524" h="514" extrusionOk="0">
                  <a:moveTo>
                    <a:pt x="233" y="514"/>
                  </a:moveTo>
                  <a:cubicBezTo>
                    <a:pt x="222" y="514"/>
                    <a:pt x="211" y="513"/>
                    <a:pt x="201" y="513"/>
                  </a:cubicBezTo>
                  <a:cubicBezTo>
                    <a:pt x="118" y="507"/>
                    <a:pt x="56" y="417"/>
                    <a:pt x="22" y="252"/>
                  </a:cubicBezTo>
                  <a:cubicBezTo>
                    <a:pt x="0" y="147"/>
                    <a:pt x="68" y="52"/>
                    <a:pt x="182" y="25"/>
                  </a:cubicBezTo>
                  <a:cubicBezTo>
                    <a:pt x="291" y="0"/>
                    <a:pt x="363" y="57"/>
                    <a:pt x="391" y="115"/>
                  </a:cubicBezTo>
                  <a:cubicBezTo>
                    <a:pt x="391" y="115"/>
                    <a:pt x="391" y="115"/>
                    <a:pt x="391" y="115"/>
                  </a:cubicBezTo>
                  <a:cubicBezTo>
                    <a:pt x="399" y="129"/>
                    <a:pt x="413" y="147"/>
                    <a:pt x="429" y="168"/>
                  </a:cubicBezTo>
                  <a:cubicBezTo>
                    <a:pt x="469" y="220"/>
                    <a:pt x="524" y="291"/>
                    <a:pt x="524" y="374"/>
                  </a:cubicBezTo>
                  <a:cubicBezTo>
                    <a:pt x="524" y="400"/>
                    <a:pt x="514" y="423"/>
                    <a:pt x="493" y="443"/>
                  </a:cubicBezTo>
                  <a:cubicBezTo>
                    <a:pt x="435" y="496"/>
                    <a:pt x="315" y="514"/>
                    <a:pt x="233" y="514"/>
                  </a:cubicBezTo>
                  <a:close/>
                  <a:moveTo>
                    <a:pt x="233" y="23"/>
                  </a:moveTo>
                  <a:cubicBezTo>
                    <a:pt x="217" y="23"/>
                    <a:pt x="201" y="25"/>
                    <a:pt x="183" y="29"/>
                  </a:cubicBezTo>
                  <a:cubicBezTo>
                    <a:pt x="71" y="55"/>
                    <a:pt x="5" y="149"/>
                    <a:pt x="26" y="252"/>
                  </a:cubicBezTo>
                  <a:cubicBezTo>
                    <a:pt x="49" y="365"/>
                    <a:pt x="99" y="501"/>
                    <a:pt x="201" y="508"/>
                  </a:cubicBezTo>
                  <a:cubicBezTo>
                    <a:pt x="279" y="514"/>
                    <a:pt x="425" y="500"/>
                    <a:pt x="490" y="439"/>
                  </a:cubicBezTo>
                  <a:cubicBezTo>
                    <a:pt x="510" y="421"/>
                    <a:pt x="520" y="398"/>
                    <a:pt x="520" y="374"/>
                  </a:cubicBezTo>
                  <a:cubicBezTo>
                    <a:pt x="520" y="293"/>
                    <a:pt x="465" y="222"/>
                    <a:pt x="425" y="171"/>
                  </a:cubicBezTo>
                  <a:cubicBezTo>
                    <a:pt x="409" y="150"/>
                    <a:pt x="395" y="131"/>
                    <a:pt x="388" y="116"/>
                  </a:cubicBezTo>
                  <a:cubicBezTo>
                    <a:pt x="388" y="116"/>
                    <a:pt x="388" y="116"/>
                    <a:pt x="388" y="116"/>
                  </a:cubicBezTo>
                  <a:cubicBezTo>
                    <a:pt x="364" y="70"/>
                    <a:pt x="312" y="23"/>
                    <a:pt x="233" y="23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 rot="1320968" flipH="1">
              <a:off x="1236362" y="456934"/>
              <a:ext cx="368305" cy="187328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 rot="1320970" flipH="1">
              <a:off x="-469999" y="-200487"/>
              <a:ext cx="1428770" cy="1441471"/>
            </a:xfrm>
            <a:custGeom>
              <a:avLst/>
              <a:gdLst/>
              <a:ahLst/>
              <a:cxnLst/>
              <a:rect l="l" t="t" r="r" b="b"/>
              <a:pathLst>
                <a:path w="1428" h="1439" extrusionOk="0">
                  <a:moveTo>
                    <a:pt x="527" y="1417"/>
                  </a:moveTo>
                  <a:cubicBezTo>
                    <a:pt x="397" y="1417"/>
                    <a:pt x="261" y="1399"/>
                    <a:pt x="201" y="1375"/>
                  </a:cubicBezTo>
                  <a:cubicBezTo>
                    <a:pt x="106" y="1337"/>
                    <a:pt x="151" y="1168"/>
                    <a:pt x="184" y="1044"/>
                  </a:cubicBezTo>
                  <a:cubicBezTo>
                    <a:pt x="190" y="1021"/>
                    <a:pt x="195" y="1000"/>
                    <a:pt x="200" y="981"/>
                  </a:cubicBezTo>
                  <a:cubicBezTo>
                    <a:pt x="213" y="922"/>
                    <a:pt x="157" y="837"/>
                    <a:pt x="103" y="754"/>
                  </a:cubicBezTo>
                  <a:cubicBezTo>
                    <a:pt x="52" y="677"/>
                    <a:pt x="0" y="597"/>
                    <a:pt x="0" y="535"/>
                  </a:cubicBezTo>
                  <a:cubicBezTo>
                    <a:pt x="0" y="410"/>
                    <a:pt x="187" y="349"/>
                    <a:pt x="305" y="341"/>
                  </a:cubicBezTo>
                  <a:cubicBezTo>
                    <a:pt x="406" y="334"/>
                    <a:pt x="480" y="287"/>
                    <a:pt x="569" y="176"/>
                  </a:cubicBezTo>
                  <a:cubicBezTo>
                    <a:pt x="612" y="122"/>
                    <a:pt x="712" y="67"/>
                    <a:pt x="825" y="35"/>
                  </a:cubicBezTo>
                  <a:cubicBezTo>
                    <a:pt x="946" y="0"/>
                    <a:pt x="1047" y="2"/>
                    <a:pt x="1096" y="39"/>
                  </a:cubicBezTo>
                  <a:cubicBezTo>
                    <a:pt x="1157" y="85"/>
                    <a:pt x="1357" y="246"/>
                    <a:pt x="1348" y="362"/>
                  </a:cubicBezTo>
                  <a:cubicBezTo>
                    <a:pt x="1341" y="460"/>
                    <a:pt x="1377" y="730"/>
                    <a:pt x="1414" y="852"/>
                  </a:cubicBezTo>
                  <a:cubicBezTo>
                    <a:pt x="1428" y="897"/>
                    <a:pt x="1419" y="947"/>
                    <a:pt x="1389" y="998"/>
                  </a:cubicBezTo>
                  <a:cubicBezTo>
                    <a:pt x="1346" y="1071"/>
                    <a:pt x="1265" y="1130"/>
                    <a:pt x="1188" y="1146"/>
                  </a:cubicBezTo>
                  <a:cubicBezTo>
                    <a:pt x="1057" y="1173"/>
                    <a:pt x="894" y="1294"/>
                    <a:pt x="808" y="1364"/>
                  </a:cubicBezTo>
                  <a:cubicBezTo>
                    <a:pt x="761" y="1402"/>
                    <a:pt x="647" y="1417"/>
                    <a:pt x="527" y="1417"/>
                  </a:cubicBezTo>
                  <a:close/>
                  <a:moveTo>
                    <a:pt x="983" y="14"/>
                  </a:moveTo>
                  <a:cubicBezTo>
                    <a:pt x="843" y="14"/>
                    <a:pt x="641" y="93"/>
                    <a:pt x="572" y="178"/>
                  </a:cubicBezTo>
                  <a:cubicBezTo>
                    <a:pt x="482" y="291"/>
                    <a:pt x="407" y="338"/>
                    <a:pt x="305" y="345"/>
                  </a:cubicBezTo>
                  <a:cubicBezTo>
                    <a:pt x="189" y="353"/>
                    <a:pt x="4" y="412"/>
                    <a:pt x="4" y="535"/>
                  </a:cubicBezTo>
                  <a:cubicBezTo>
                    <a:pt x="4" y="596"/>
                    <a:pt x="56" y="675"/>
                    <a:pt x="106" y="752"/>
                  </a:cubicBezTo>
                  <a:cubicBezTo>
                    <a:pt x="163" y="839"/>
                    <a:pt x="217" y="922"/>
                    <a:pt x="204" y="982"/>
                  </a:cubicBezTo>
                  <a:cubicBezTo>
                    <a:pt x="199" y="1001"/>
                    <a:pt x="194" y="1022"/>
                    <a:pt x="188" y="1045"/>
                  </a:cubicBezTo>
                  <a:cubicBezTo>
                    <a:pt x="155" y="1167"/>
                    <a:pt x="111" y="1335"/>
                    <a:pt x="202" y="1371"/>
                  </a:cubicBezTo>
                  <a:cubicBezTo>
                    <a:pt x="317" y="1417"/>
                    <a:pt x="709" y="1439"/>
                    <a:pt x="806" y="1360"/>
                  </a:cubicBezTo>
                  <a:cubicBezTo>
                    <a:pt x="891" y="1291"/>
                    <a:pt x="1055" y="1169"/>
                    <a:pt x="1187" y="1142"/>
                  </a:cubicBezTo>
                  <a:cubicBezTo>
                    <a:pt x="1263" y="1126"/>
                    <a:pt x="1343" y="1067"/>
                    <a:pt x="1386" y="995"/>
                  </a:cubicBezTo>
                  <a:cubicBezTo>
                    <a:pt x="1406" y="961"/>
                    <a:pt x="1427" y="908"/>
                    <a:pt x="1410" y="853"/>
                  </a:cubicBezTo>
                  <a:cubicBezTo>
                    <a:pt x="1373" y="731"/>
                    <a:pt x="1337" y="460"/>
                    <a:pt x="1344" y="361"/>
                  </a:cubicBezTo>
                  <a:cubicBezTo>
                    <a:pt x="1352" y="248"/>
                    <a:pt x="1154" y="88"/>
                    <a:pt x="1094" y="42"/>
                  </a:cubicBezTo>
                  <a:cubicBezTo>
                    <a:pt x="1068" y="23"/>
                    <a:pt x="1029" y="14"/>
                    <a:pt x="983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 rot="1320967" flipH="1">
              <a:off x="914101" y="-160908"/>
              <a:ext cx="274642" cy="246066"/>
            </a:xfrm>
            <a:custGeom>
              <a:avLst/>
              <a:gdLst/>
              <a:ahLst/>
              <a:cxnLst/>
              <a:rect l="l" t="t" r="r" b="b"/>
              <a:pathLst>
                <a:path w="275" h="246" extrusionOk="0">
                  <a:moveTo>
                    <a:pt x="129" y="246"/>
                  </a:moveTo>
                  <a:cubicBezTo>
                    <a:pt x="110" y="246"/>
                    <a:pt x="92" y="243"/>
                    <a:pt x="77" y="239"/>
                  </a:cubicBezTo>
                  <a:cubicBezTo>
                    <a:pt x="49" y="231"/>
                    <a:pt x="30" y="218"/>
                    <a:pt x="21" y="202"/>
                  </a:cubicBezTo>
                  <a:cubicBezTo>
                    <a:pt x="1" y="160"/>
                    <a:pt x="0" y="82"/>
                    <a:pt x="85" y="40"/>
                  </a:cubicBezTo>
                  <a:cubicBezTo>
                    <a:pt x="166" y="0"/>
                    <a:pt x="197" y="53"/>
                    <a:pt x="222" y="97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49" y="142"/>
                    <a:pt x="275" y="186"/>
                    <a:pt x="213" y="225"/>
                  </a:cubicBezTo>
                  <a:cubicBezTo>
                    <a:pt x="188" y="240"/>
                    <a:pt x="158" y="246"/>
                    <a:pt x="129" y="246"/>
                  </a:cubicBezTo>
                  <a:close/>
                  <a:moveTo>
                    <a:pt x="137" y="30"/>
                  </a:moveTo>
                  <a:cubicBezTo>
                    <a:pt x="123" y="30"/>
                    <a:pt x="107" y="34"/>
                    <a:pt x="87" y="44"/>
                  </a:cubicBezTo>
                  <a:cubicBezTo>
                    <a:pt x="5" y="85"/>
                    <a:pt x="5" y="160"/>
                    <a:pt x="25" y="200"/>
                  </a:cubicBezTo>
                  <a:cubicBezTo>
                    <a:pt x="33" y="215"/>
                    <a:pt x="52" y="228"/>
                    <a:pt x="78" y="235"/>
                  </a:cubicBezTo>
                  <a:cubicBezTo>
                    <a:pt x="116" y="246"/>
                    <a:pt x="171" y="245"/>
                    <a:pt x="210" y="221"/>
                  </a:cubicBezTo>
                  <a:cubicBezTo>
                    <a:pt x="269" y="184"/>
                    <a:pt x="246" y="144"/>
                    <a:pt x="221" y="102"/>
                  </a:cubicBezTo>
                  <a:cubicBezTo>
                    <a:pt x="219" y="99"/>
                    <a:pt x="219" y="99"/>
                    <a:pt x="219" y="99"/>
                  </a:cubicBezTo>
                  <a:cubicBezTo>
                    <a:pt x="200" y="66"/>
                    <a:pt x="179" y="30"/>
                    <a:pt x="137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 rot="1320969" flipH="1">
              <a:off x="-218026" y="-47953"/>
              <a:ext cx="944577" cy="820750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 rot="1320965" flipH="1">
              <a:off x="104255" y="890569"/>
              <a:ext cx="401643" cy="301629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 rot="1320969" flipH="1">
              <a:off x="956682" y="995889"/>
              <a:ext cx="1068402" cy="1281132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 rot="-3111477" flipH="1">
              <a:off x="7734744" y="2450512"/>
              <a:ext cx="1189049" cy="1093797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 rot="-3111481" flipH="1">
              <a:off x="6830599" y="3470480"/>
              <a:ext cx="2516210" cy="2386036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 rot="-3111480" flipH="1">
              <a:off x="6921045" y="3587204"/>
              <a:ext cx="2297131" cy="2070117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 rot="-3111475" flipH="1">
              <a:off x="8194861" y="3702773"/>
              <a:ext cx="368303" cy="187327"/>
            </a:xfrm>
            <a:custGeom>
              <a:avLst/>
              <a:gdLst/>
              <a:ahLst/>
              <a:cxnLst/>
              <a:rect l="l" t="t" r="r" b="b"/>
              <a:pathLst>
                <a:path w="368" h="187" extrusionOk="0">
                  <a:moveTo>
                    <a:pt x="130" y="185"/>
                  </a:moveTo>
                  <a:cubicBezTo>
                    <a:pt x="93" y="185"/>
                    <a:pt x="53" y="178"/>
                    <a:pt x="28" y="155"/>
                  </a:cubicBezTo>
                  <a:cubicBezTo>
                    <a:pt x="9" y="137"/>
                    <a:pt x="0" y="113"/>
                    <a:pt x="3" y="82"/>
                  </a:cubicBezTo>
                  <a:cubicBezTo>
                    <a:pt x="8" y="11"/>
                    <a:pt x="82" y="11"/>
                    <a:pt x="147" y="11"/>
                  </a:cubicBezTo>
                  <a:cubicBezTo>
                    <a:pt x="173" y="10"/>
                    <a:pt x="198" y="10"/>
                    <a:pt x="218" y="6"/>
                  </a:cubicBezTo>
                  <a:cubicBezTo>
                    <a:pt x="218" y="6"/>
                    <a:pt x="218" y="6"/>
                    <a:pt x="218" y="6"/>
                  </a:cubicBezTo>
                  <a:cubicBezTo>
                    <a:pt x="249" y="0"/>
                    <a:pt x="282" y="9"/>
                    <a:pt x="311" y="31"/>
                  </a:cubicBezTo>
                  <a:cubicBezTo>
                    <a:pt x="341" y="53"/>
                    <a:pt x="363" y="87"/>
                    <a:pt x="365" y="115"/>
                  </a:cubicBezTo>
                  <a:cubicBezTo>
                    <a:pt x="368" y="156"/>
                    <a:pt x="312" y="164"/>
                    <a:pt x="240" y="173"/>
                  </a:cubicBezTo>
                  <a:cubicBezTo>
                    <a:pt x="224" y="175"/>
                    <a:pt x="207" y="177"/>
                    <a:pt x="190" y="180"/>
                  </a:cubicBezTo>
                  <a:cubicBezTo>
                    <a:pt x="174" y="183"/>
                    <a:pt x="153" y="185"/>
                    <a:pt x="130" y="185"/>
                  </a:cubicBezTo>
                  <a:close/>
                  <a:moveTo>
                    <a:pt x="219" y="10"/>
                  </a:moveTo>
                  <a:cubicBezTo>
                    <a:pt x="198" y="15"/>
                    <a:pt x="173" y="15"/>
                    <a:pt x="147" y="15"/>
                  </a:cubicBezTo>
                  <a:cubicBezTo>
                    <a:pt x="81" y="15"/>
                    <a:pt x="12" y="15"/>
                    <a:pt x="7" y="82"/>
                  </a:cubicBezTo>
                  <a:cubicBezTo>
                    <a:pt x="5" y="112"/>
                    <a:pt x="12" y="135"/>
                    <a:pt x="30" y="152"/>
                  </a:cubicBezTo>
                  <a:cubicBezTo>
                    <a:pt x="60" y="179"/>
                    <a:pt x="117" y="187"/>
                    <a:pt x="189" y="176"/>
                  </a:cubicBezTo>
                  <a:cubicBezTo>
                    <a:pt x="206" y="173"/>
                    <a:pt x="223" y="171"/>
                    <a:pt x="240" y="169"/>
                  </a:cubicBezTo>
                  <a:cubicBezTo>
                    <a:pt x="309" y="160"/>
                    <a:pt x="364" y="153"/>
                    <a:pt x="361" y="116"/>
                  </a:cubicBezTo>
                  <a:cubicBezTo>
                    <a:pt x="359" y="89"/>
                    <a:pt x="337" y="56"/>
                    <a:pt x="309" y="34"/>
                  </a:cubicBezTo>
                  <a:cubicBezTo>
                    <a:pt x="281" y="13"/>
                    <a:pt x="249" y="4"/>
                    <a:pt x="219" y="1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 rot="-3111477" flipH="1">
              <a:off x="7314606" y="4535356"/>
              <a:ext cx="944571" cy="820745"/>
            </a:xfrm>
            <a:custGeom>
              <a:avLst/>
              <a:gdLst/>
              <a:ahLst/>
              <a:cxnLst/>
              <a:rect l="l" t="t" r="r" b="b"/>
              <a:pathLst>
                <a:path w="943" h="819" extrusionOk="0">
                  <a:moveTo>
                    <a:pt x="448" y="775"/>
                  </a:moveTo>
                  <a:cubicBezTo>
                    <a:pt x="266" y="775"/>
                    <a:pt x="86" y="619"/>
                    <a:pt x="47" y="583"/>
                  </a:cubicBezTo>
                  <a:cubicBezTo>
                    <a:pt x="15" y="553"/>
                    <a:pt x="0" y="422"/>
                    <a:pt x="2" y="375"/>
                  </a:cubicBezTo>
                  <a:cubicBezTo>
                    <a:pt x="6" y="300"/>
                    <a:pt x="107" y="234"/>
                    <a:pt x="236" y="223"/>
                  </a:cubicBezTo>
                  <a:cubicBezTo>
                    <a:pt x="360" y="212"/>
                    <a:pt x="455" y="58"/>
                    <a:pt x="456" y="56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95" y="18"/>
                    <a:pt x="543" y="0"/>
                    <a:pt x="600" y="4"/>
                  </a:cubicBezTo>
                  <a:cubicBezTo>
                    <a:pt x="703" y="10"/>
                    <a:pt x="813" y="86"/>
                    <a:pt x="869" y="158"/>
                  </a:cubicBezTo>
                  <a:cubicBezTo>
                    <a:pt x="943" y="255"/>
                    <a:pt x="923" y="352"/>
                    <a:pt x="905" y="437"/>
                  </a:cubicBezTo>
                  <a:cubicBezTo>
                    <a:pt x="902" y="450"/>
                    <a:pt x="900" y="462"/>
                    <a:pt x="897" y="474"/>
                  </a:cubicBezTo>
                  <a:cubicBezTo>
                    <a:pt x="879" y="571"/>
                    <a:pt x="736" y="706"/>
                    <a:pt x="526" y="765"/>
                  </a:cubicBezTo>
                  <a:cubicBezTo>
                    <a:pt x="500" y="772"/>
                    <a:pt x="474" y="775"/>
                    <a:pt x="448" y="775"/>
                  </a:cubicBezTo>
                  <a:close/>
                  <a:moveTo>
                    <a:pt x="460" y="58"/>
                  </a:moveTo>
                  <a:cubicBezTo>
                    <a:pt x="456" y="65"/>
                    <a:pt x="361" y="217"/>
                    <a:pt x="236" y="227"/>
                  </a:cubicBezTo>
                  <a:cubicBezTo>
                    <a:pt x="111" y="238"/>
                    <a:pt x="10" y="303"/>
                    <a:pt x="7" y="375"/>
                  </a:cubicBezTo>
                  <a:cubicBezTo>
                    <a:pt x="4" y="421"/>
                    <a:pt x="19" y="552"/>
                    <a:pt x="50" y="580"/>
                  </a:cubicBezTo>
                  <a:cubicBezTo>
                    <a:pt x="77" y="605"/>
                    <a:pt x="317" y="819"/>
                    <a:pt x="525" y="761"/>
                  </a:cubicBezTo>
                  <a:cubicBezTo>
                    <a:pt x="733" y="702"/>
                    <a:pt x="876" y="569"/>
                    <a:pt x="893" y="474"/>
                  </a:cubicBezTo>
                  <a:cubicBezTo>
                    <a:pt x="896" y="461"/>
                    <a:pt x="898" y="449"/>
                    <a:pt x="901" y="436"/>
                  </a:cubicBezTo>
                  <a:cubicBezTo>
                    <a:pt x="919" y="352"/>
                    <a:pt x="939" y="256"/>
                    <a:pt x="865" y="161"/>
                  </a:cubicBezTo>
                  <a:cubicBezTo>
                    <a:pt x="811" y="90"/>
                    <a:pt x="702" y="14"/>
                    <a:pt x="600" y="8"/>
                  </a:cubicBezTo>
                  <a:cubicBezTo>
                    <a:pt x="544" y="4"/>
                    <a:pt x="497" y="21"/>
                    <a:pt x="460" y="58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 rot="-3111478" flipH="1">
              <a:off x="8339853" y="4853481"/>
              <a:ext cx="401641" cy="301627"/>
            </a:xfrm>
            <a:custGeom>
              <a:avLst/>
              <a:gdLst/>
              <a:ahLst/>
              <a:cxnLst/>
              <a:rect l="l" t="t" r="r" b="b"/>
              <a:pathLst>
                <a:path w="401" h="302" extrusionOk="0">
                  <a:moveTo>
                    <a:pt x="282" y="284"/>
                  </a:moveTo>
                  <a:cubicBezTo>
                    <a:pt x="187" y="284"/>
                    <a:pt x="59" y="256"/>
                    <a:pt x="26" y="240"/>
                  </a:cubicBezTo>
                  <a:cubicBezTo>
                    <a:pt x="14" y="234"/>
                    <a:pt x="6" y="220"/>
                    <a:pt x="4" y="199"/>
                  </a:cubicBezTo>
                  <a:cubicBezTo>
                    <a:pt x="0" y="151"/>
                    <a:pt x="27" y="73"/>
                    <a:pt x="74" y="37"/>
                  </a:cubicBezTo>
                  <a:cubicBezTo>
                    <a:pt x="123" y="0"/>
                    <a:pt x="192" y="35"/>
                    <a:pt x="253" y="66"/>
                  </a:cubicBezTo>
                  <a:cubicBezTo>
                    <a:pt x="272" y="76"/>
                    <a:pt x="291" y="85"/>
                    <a:pt x="308" y="92"/>
                  </a:cubicBezTo>
                  <a:cubicBezTo>
                    <a:pt x="356" y="111"/>
                    <a:pt x="396" y="163"/>
                    <a:pt x="399" y="209"/>
                  </a:cubicBezTo>
                  <a:cubicBezTo>
                    <a:pt x="401" y="236"/>
                    <a:pt x="390" y="257"/>
                    <a:pt x="368" y="269"/>
                  </a:cubicBezTo>
                  <a:cubicBezTo>
                    <a:pt x="349" y="280"/>
                    <a:pt x="318" y="284"/>
                    <a:pt x="282" y="284"/>
                  </a:cubicBezTo>
                  <a:close/>
                  <a:moveTo>
                    <a:pt x="124" y="25"/>
                  </a:moveTo>
                  <a:cubicBezTo>
                    <a:pt x="107" y="25"/>
                    <a:pt x="91" y="29"/>
                    <a:pt x="76" y="40"/>
                  </a:cubicBezTo>
                  <a:cubicBezTo>
                    <a:pt x="31" y="75"/>
                    <a:pt x="4" y="152"/>
                    <a:pt x="9" y="199"/>
                  </a:cubicBezTo>
                  <a:cubicBezTo>
                    <a:pt x="10" y="212"/>
                    <a:pt x="14" y="229"/>
                    <a:pt x="28" y="236"/>
                  </a:cubicBezTo>
                  <a:cubicBezTo>
                    <a:pt x="72" y="258"/>
                    <a:pt x="301" y="302"/>
                    <a:pt x="366" y="266"/>
                  </a:cubicBezTo>
                  <a:cubicBezTo>
                    <a:pt x="392" y="251"/>
                    <a:pt x="396" y="227"/>
                    <a:pt x="395" y="210"/>
                  </a:cubicBezTo>
                  <a:cubicBezTo>
                    <a:pt x="392" y="165"/>
                    <a:pt x="353" y="114"/>
                    <a:pt x="307" y="96"/>
                  </a:cubicBezTo>
                  <a:cubicBezTo>
                    <a:pt x="307" y="96"/>
                    <a:pt x="307" y="96"/>
                    <a:pt x="307" y="96"/>
                  </a:cubicBezTo>
                  <a:cubicBezTo>
                    <a:pt x="289" y="89"/>
                    <a:pt x="270" y="79"/>
                    <a:pt x="251" y="69"/>
                  </a:cubicBezTo>
                  <a:cubicBezTo>
                    <a:pt x="207" y="47"/>
                    <a:pt x="163" y="25"/>
                    <a:pt x="124" y="25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 rot="-3111480" flipH="1">
              <a:off x="7465418" y="4776850"/>
              <a:ext cx="642943" cy="401641"/>
            </a:xfrm>
            <a:custGeom>
              <a:avLst/>
              <a:gdLst/>
              <a:ahLst/>
              <a:cxnLst/>
              <a:rect l="l" t="t" r="r" b="b"/>
              <a:pathLst>
                <a:path w="643" h="401" extrusionOk="0">
                  <a:moveTo>
                    <a:pt x="308" y="393"/>
                  </a:moveTo>
                  <a:cubicBezTo>
                    <a:pt x="234" y="393"/>
                    <a:pt x="125" y="338"/>
                    <a:pt x="63" y="302"/>
                  </a:cubicBezTo>
                  <a:cubicBezTo>
                    <a:pt x="8" y="271"/>
                    <a:pt x="0" y="169"/>
                    <a:pt x="32" y="111"/>
                  </a:cubicBezTo>
                  <a:cubicBezTo>
                    <a:pt x="64" y="55"/>
                    <a:pt x="137" y="67"/>
                    <a:pt x="186" y="75"/>
                  </a:cubicBezTo>
                  <a:cubicBezTo>
                    <a:pt x="190" y="76"/>
                    <a:pt x="193" y="76"/>
                    <a:pt x="197" y="77"/>
                  </a:cubicBezTo>
                  <a:cubicBezTo>
                    <a:pt x="242" y="84"/>
                    <a:pt x="338" y="75"/>
                    <a:pt x="395" y="40"/>
                  </a:cubicBezTo>
                  <a:cubicBezTo>
                    <a:pt x="462" y="0"/>
                    <a:pt x="558" y="101"/>
                    <a:pt x="586" y="133"/>
                  </a:cubicBezTo>
                  <a:cubicBezTo>
                    <a:pt x="643" y="199"/>
                    <a:pt x="612" y="259"/>
                    <a:pt x="579" y="305"/>
                  </a:cubicBezTo>
                  <a:cubicBezTo>
                    <a:pt x="543" y="354"/>
                    <a:pt x="444" y="371"/>
                    <a:pt x="365" y="385"/>
                  </a:cubicBezTo>
                  <a:cubicBezTo>
                    <a:pt x="352" y="387"/>
                    <a:pt x="341" y="389"/>
                    <a:pt x="330" y="391"/>
                  </a:cubicBezTo>
                  <a:cubicBezTo>
                    <a:pt x="323" y="392"/>
                    <a:pt x="316" y="393"/>
                    <a:pt x="308" y="393"/>
                  </a:cubicBezTo>
                  <a:close/>
                  <a:moveTo>
                    <a:pt x="121" y="72"/>
                  </a:moveTo>
                  <a:cubicBezTo>
                    <a:pt x="87" y="72"/>
                    <a:pt x="54" y="81"/>
                    <a:pt x="36" y="113"/>
                  </a:cubicBezTo>
                  <a:cubicBezTo>
                    <a:pt x="5" y="169"/>
                    <a:pt x="13" y="269"/>
                    <a:pt x="65" y="299"/>
                  </a:cubicBezTo>
                  <a:cubicBezTo>
                    <a:pt x="133" y="337"/>
                    <a:pt x="258" y="401"/>
                    <a:pt x="329" y="387"/>
                  </a:cubicBezTo>
                  <a:cubicBezTo>
                    <a:pt x="340" y="385"/>
                    <a:pt x="352" y="383"/>
                    <a:pt x="364" y="381"/>
                  </a:cubicBezTo>
                  <a:cubicBezTo>
                    <a:pt x="439" y="368"/>
                    <a:pt x="541" y="350"/>
                    <a:pt x="575" y="303"/>
                  </a:cubicBezTo>
                  <a:cubicBezTo>
                    <a:pt x="624" y="236"/>
                    <a:pt x="627" y="186"/>
                    <a:pt x="583" y="136"/>
                  </a:cubicBezTo>
                  <a:cubicBezTo>
                    <a:pt x="555" y="104"/>
                    <a:pt x="461" y="5"/>
                    <a:pt x="397" y="44"/>
                  </a:cubicBezTo>
                  <a:cubicBezTo>
                    <a:pt x="339" y="79"/>
                    <a:pt x="242" y="88"/>
                    <a:pt x="196" y="81"/>
                  </a:cubicBezTo>
                  <a:cubicBezTo>
                    <a:pt x="193" y="80"/>
                    <a:pt x="189" y="80"/>
                    <a:pt x="185" y="79"/>
                  </a:cubicBezTo>
                  <a:cubicBezTo>
                    <a:pt x="166" y="76"/>
                    <a:pt x="144" y="72"/>
                    <a:pt x="121" y="7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 rot="-3111477" flipH="1">
              <a:off x="8959024" y="3657882"/>
              <a:ext cx="768357" cy="762006"/>
            </a:xfrm>
            <a:custGeom>
              <a:avLst/>
              <a:gdLst/>
              <a:ahLst/>
              <a:cxnLst/>
              <a:rect l="l" t="t" r="r" b="b"/>
              <a:pathLst>
                <a:path w="768" h="762" extrusionOk="0">
                  <a:moveTo>
                    <a:pt x="304" y="728"/>
                  </a:moveTo>
                  <a:cubicBezTo>
                    <a:pt x="252" y="728"/>
                    <a:pt x="198" y="698"/>
                    <a:pt x="139" y="653"/>
                  </a:cubicBezTo>
                  <a:cubicBezTo>
                    <a:pt x="39" y="576"/>
                    <a:pt x="0" y="418"/>
                    <a:pt x="58" y="328"/>
                  </a:cubicBezTo>
                  <a:cubicBezTo>
                    <a:pt x="80" y="295"/>
                    <a:pt x="99" y="270"/>
                    <a:pt x="115" y="248"/>
                  </a:cubicBezTo>
                  <a:cubicBezTo>
                    <a:pt x="145" y="209"/>
                    <a:pt x="168" y="178"/>
                    <a:pt x="189" y="128"/>
                  </a:cubicBezTo>
                  <a:cubicBezTo>
                    <a:pt x="226" y="39"/>
                    <a:pt x="306" y="3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ubicBezTo>
                    <a:pt x="378" y="1"/>
                    <a:pt x="592" y="19"/>
                    <a:pt x="652" y="82"/>
                  </a:cubicBezTo>
                  <a:cubicBezTo>
                    <a:pt x="713" y="145"/>
                    <a:pt x="768" y="289"/>
                    <a:pt x="713" y="393"/>
                  </a:cubicBezTo>
                  <a:cubicBezTo>
                    <a:pt x="682" y="451"/>
                    <a:pt x="628" y="493"/>
                    <a:pt x="571" y="538"/>
                  </a:cubicBezTo>
                  <a:cubicBezTo>
                    <a:pt x="527" y="573"/>
                    <a:pt x="481" y="609"/>
                    <a:pt x="438" y="657"/>
                  </a:cubicBezTo>
                  <a:cubicBezTo>
                    <a:pt x="392" y="707"/>
                    <a:pt x="349" y="728"/>
                    <a:pt x="304" y="728"/>
                  </a:cubicBezTo>
                  <a:close/>
                  <a:moveTo>
                    <a:pt x="369" y="4"/>
                  </a:moveTo>
                  <a:cubicBezTo>
                    <a:pt x="308" y="7"/>
                    <a:pt x="229" y="42"/>
                    <a:pt x="193" y="129"/>
                  </a:cubicBezTo>
                  <a:cubicBezTo>
                    <a:pt x="172" y="181"/>
                    <a:pt x="148" y="211"/>
                    <a:pt x="119" y="250"/>
                  </a:cubicBezTo>
                  <a:cubicBezTo>
                    <a:pt x="102" y="272"/>
                    <a:pt x="83" y="297"/>
                    <a:pt x="62" y="330"/>
                  </a:cubicBezTo>
                  <a:cubicBezTo>
                    <a:pt x="4" y="419"/>
                    <a:pt x="43" y="574"/>
                    <a:pt x="142" y="650"/>
                  </a:cubicBezTo>
                  <a:cubicBezTo>
                    <a:pt x="247" y="731"/>
                    <a:pt x="337" y="762"/>
                    <a:pt x="435" y="654"/>
                  </a:cubicBezTo>
                  <a:cubicBezTo>
                    <a:pt x="478" y="605"/>
                    <a:pt x="524" y="569"/>
                    <a:pt x="569" y="535"/>
                  </a:cubicBezTo>
                  <a:cubicBezTo>
                    <a:pt x="628" y="489"/>
                    <a:pt x="679" y="449"/>
                    <a:pt x="710" y="391"/>
                  </a:cubicBezTo>
                  <a:cubicBezTo>
                    <a:pt x="763" y="290"/>
                    <a:pt x="708" y="146"/>
                    <a:pt x="649" y="84"/>
                  </a:cubicBezTo>
                  <a:cubicBezTo>
                    <a:pt x="591" y="23"/>
                    <a:pt x="375" y="5"/>
                    <a:pt x="369" y="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 rot="-3111475" flipH="1">
              <a:off x="9314507" y="3909721"/>
              <a:ext cx="263527" cy="214315"/>
            </a:xfrm>
            <a:custGeom>
              <a:avLst/>
              <a:gdLst/>
              <a:ahLst/>
              <a:cxnLst/>
              <a:rect l="l" t="t" r="r" b="b"/>
              <a:pathLst>
                <a:path w="263" h="213" extrusionOk="0">
                  <a:moveTo>
                    <a:pt x="128" y="211"/>
                  </a:moveTo>
                  <a:cubicBezTo>
                    <a:pt x="125" y="211"/>
                    <a:pt x="122" y="210"/>
                    <a:pt x="119" y="210"/>
                  </a:cubicBezTo>
                  <a:cubicBezTo>
                    <a:pt x="82" y="203"/>
                    <a:pt x="20" y="190"/>
                    <a:pt x="10" y="130"/>
                  </a:cubicBezTo>
                  <a:cubicBezTo>
                    <a:pt x="0" y="68"/>
                    <a:pt x="71" y="30"/>
                    <a:pt x="114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47" y="0"/>
                    <a:pt x="201" y="25"/>
                    <a:pt x="233" y="57"/>
                  </a:cubicBezTo>
                  <a:cubicBezTo>
                    <a:pt x="254" y="79"/>
                    <a:pt x="263" y="101"/>
                    <a:pt x="256" y="118"/>
                  </a:cubicBezTo>
                  <a:cubicBezTo>
                    <a:pt x="238" y="162"/>
                    <a:pt x="169" y="211"/>
                    <a:pt x="128" y="211"/>
                  </a:cubicBezTo>
                  <a:close/>
                  <a:moveTo>
                    <a:pt x="134" y="14"/>
                  </a:moveTo>
                  <a:cubicBezTo>
                    <a:pt x="127" y="14"/>
                    <a:pt x="121" y="15"/>
                    <a:pt x="116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74" y="34"/>
                    <a:pt x="4" y="71"/>
                    <a:pt x="14" y="130"/>
                  </a:cubicBezTo>
                  <a:cubicBezTo>
                    <a:pt x="23" y="187"/>
                    <a:pt x="84" y="199"/>
                    <a:pt x="120" y="206"/>
                  </a:cubicBezTo>
                  <a:cubicBezTo>
                    <a:pt x="159" y="213"/>
                    <a:pt x="234" y="163"/>
                    <a:pt x="252" y="117"/>
                  </a:cubicBezTo>
                  <a:cubicBezTo>
                    <a:pt x="259" y="101"/>
                    <a:pt x="250" y="80"/>
                    <a:pt x="230" y="60"/>
                  </a:cubicBezTo>
                  <a:cubicBezTo>
                    <a:pt x="205" y="35"/>
                    <a:pt x="165" y="14"/>
                    <a:pt x="134" y="14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 rot="-3111471" flipH="1">
              <a:off x="9074408" y="3751193"/>
              <a:ext cx="534993" cy="534992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183" y="533"/>
                  </a:moveTo>
                  <a:cubicBezTo>
                    <a:pt x="179" y="533"/>
                    <a:pt x="175" y="532"/>
                    <a:pt x="171" y="532"/>
                  </a:cubicBezTo>
                  <a:cubicBezTo>
                    <a:pt x="116" y="525"/>
                    <a:pt x="0" y="417"/>
                    <a:pt x="7" y="351"/>
                  </a:cubicBezTo>
                  <a:cubicBezTo>
                    <a:pt x="17" y="262"/>
                    <a:pt x="64" y="213"/>
                    <a:pt x="95" y="181"/>
                  </a:cubicBezTo>
                  <a:cubicBezTo>
                    <a:pt x="136" y="138"/>
                    <a:pt x="160" y="109"/>
                    <a:pt x="207" y="41"/>
                  </a:cubicBezTo>
                  <a:cubicBezTo>
                    <a:pt x="221" y="20"/>
                    <a:pt x="246" y="8"/>
                    <a:pt x="281" y="5"/>
                  </a:cubicBezTo>
                  <a:cubicBezTo>
                    <a:pt x="344" y="0"/>
                    <a:pt x="432" y="29"/>
                    <a:pt x="468" y="67"/>
                  </a:cubicBezTo>
                  <a:cubicBezTo>
                    <a:pt x="516" y="117"/>
                    <a:pt x="535" y="230"/>
                    <a:pt x="502" y="271"/>
                  </a:cubicBezTo>
                  <a:cubicBezTo>
                    <a:pt x="486" y="291"/>
                    <a:pt x="456" y="324"/>
                    <a:pt x="424" y="360"/>
                  </a:cubicBezTo>
                  <a:cubicBezTo>
                    <a:pt x="394" y="392"/>
                    <a:pt x="363" y="426"/>
                    <a:pt x="344" y="450"/>
                  </a:cubicBezTo>
                  <a:cubicBezTo>
                    <a:pt x="305" y="497"/>
                    <a:pt x="234" y="533"/>
                    <a:pt x="183" y="533"/>
                  </a:cubicBezTo>
                  <a:close/>
                  <a:moveTo>
                    <a:pt x="297" y="9"/>
                  </a:moveTo>
                  <a:cubicBezTo>
                    <a:pt x="292" y="9"/>
                    <a:pt x="286" y="9"/>
                    <a:pt x="281" y="9"/>
                  </a:cubicBezTo>
                  <a:cubicBezTo>
                    <a:pt x="248" y="12"/>
                    <a:pt x="224" y="24"/>
                    <a:pt x="210" y="43"/>
                  </a:cubicBezTo>
                  <a:cubicBezTo>
                    <a:pt x="163" y="112"/>
                    <a:pt x="139" y="141"/>
                    <a:pt x="98" y="183"/>
                  </a:cubicBezTo>
                  <a:cubicBezTo>
                    <a:pt x="67" y="216"/>
                    <a:pt x="21" y="264"/>
                    <a:pt x="12" y="351"/>
                  </a:cubicBezTo>
                  <a:cubicBezTo>
                    <a:pt x="5" y="415"/>
                    <a:pt x="119" y="521"/>
                    <a:pt x="171" y="528"/>
                  </a:cubicBezTo>
                  <a:cubicBezTo>
                    <a:pt x="222" y="534"/>
                    <a:pt x="299" y="497"/>
                    <a:pt x="341" y="447"/>
                  </a:cubicBezTo>
                  <a:cubicBezTo>
                    <a:pt x="360" y="424"/>
                    <a:pt x="391" y="390"/>
                    <a:pt x="421" y="357"/>
                  </a:cubicBezTo>
                  <a:cubicBezTo>
                    <a:pt x="453" y="322"/>
                    <a:pt x="483" y="288"/>
                    <a:pt x="499" y="268"/>
                  </a:cubicBezTo>
                  <a:cubicBezTo>
                    <a:pt x="529" y="232"/>
                    <a:pt x="516" y="123"/>
                    <a:pt x="465" y="70"/>
                  </a:cubicBezTo>
                  <a:cubicBezTo>
                    <a:pt x="436" y="39"/>
                    <a:pt x="363" y="9"/>
                    <a:pt x="297" y="9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 rot="-3111475" flipH="1">
              <a:off x="8907485" y="3389869"/>
              <a:ext cx="1068396" cy="1281125"/>
            </a:xfrm>
            <a:custGeom>
              <a:avLst/>
              <a:gdLst/>
              <a:ahLst/>
              <a:cxnLst/>
              <a:rect l="l" t="t" r="r" b="b"/>
              <a:pathLst>
                <a:path w="1068" h="1278" extrusionOk="0">
                  <a:moveTo>
                    <a:pt x="352" y="1268"/>
                  </a:moveTo>
                  <a:cubicBezTo>
                    <a:pt x="320" y="1268"/>
                    <a:pt x="292" y="1258"/>
                    <a:pt x="270" y="1247"/>
                  </a:cubicBezTo>
                  <a:cubicBezTo>
                    <a:pt x="208" y="1215"/>
                    <a:pt x="165" y="1155"/>
                    <a:pt x="162" y="1117"/>
                  </a:cubicBezTo>
                  <a:cubicBezTo>
                    <a:pt x="157" y="1070"/>
                    <a:pt x="116" y="967"/>
                    <a:pt x="77" y="868"/>
                  </a:cubicBezTo>
                  <a:cubicBezTo>
                    <a:pt x="60" y="823"/>
                    <a:pt x="43" y="781"/>
                    <a:pt x="30" y="745"/>
                  </a:cubicBezTo>
                  <a:cubicBezTo>
                    <a:pt x="0" y="662"/>
                    <a:pt x="46" y="568"/>
                    <a:pt x="162" y="475"/>
                  </a:cubicBezTo>
                  <a:cubicBezTo>
                    <a:pt x="220" y="429"/>
                    <a:pt x="310" y="297"/>
                    <a:pt x="321" y="195"/>
                  </a:cubicBezTo>
                  <a:cubicBezTo>
                    <a:pt x="330" y="100"/>
                    <a:pt x="442" y="58"/>
                    <a:pt x="510" y="33"/>
                  </a:cubicBezTo>
                  <a:cubicBezTo>
                    <a:pt x="515" y="31"/>
                    <a:pt x="521" y="29"/>
                    <a:pt x="526" y="27"/>
                  </a:cubicBezTo>
                  <a:cubicBezTo>
                    <a:pt x="594" y="0"/>
                    <a:pt x="888" y="104"/>
                    <a:pt x="957" y="179"/>
                  </a:cubicBezTo>
                  <a:cubicBezTo>
                    <a:pt x="1026" y="256"/>
                    <a:pt x="1040" y="366"/>
                    <a:pt x="1054" y="473"/>
                  </a:cubicBezTo>
                  <a:cubicBezTo>
                    <a:pt x="1068" y="582"/>
                    <a:pt x="964" y="810"/>
                    <a:pt x="863" y="894"/>
                  </a:cubicBezTo>
                  <a:cubicBezTo>
                    <a:pt x="835" y="917"/>
                    <a:pt x="800" y="948"/>
                    <a:pt x="760" y="984"/>
                  </a:cubicBezTo>
                  <a:cubicBezTo>
                    <a:pt x="657" y="1076"/>
                    <a:pt x="529" y="1190"/>
                    <a:pt x="434" y="1245"/>
                  </a:cubicBezTo>
                  <a:cubicBezTo>
                    <a:pt x="405" y="1262"/>
                    <a:pt x="377" y="1268"/>
                    <a:pt x="352" y="1268"/>
                  </a:cubicBezTo>
                  <a:close/>
                  <a:moveTo>
                    <a:pt x="555" y="27"/>
                  </a:moveTo>
                  <a:cubicBezTo>
                    <a:pt x="543" y="27"/>
                    <a:pt x="534" y="28"/>
                    <a:pt x="527" y="31"/>
                  </a:cubicBezTo>
                  <a:cubicBezTo>
                    <a:pt x="522" y="33"/>
                    <a:pt x="517" y="35"/>
                    <a:pt x="511" y="37"/>
                  </a:cubicBezTo>
                  <a:cubicBezTo>
                    <a:pt x="445" y="62"/>
                    <a:pt x="334" y="103"/>
                    <a:pt x="325" y="195"/>
                  </a:cubicBezTo>
                  <a:cubicBezTo>
                    <a:pt x="314" y="299"/>
                    <a:pt x="223" y="432"/>
                    <a:pt x="165" y="479"/>
                  </a:cubicBezTo>
                  <a:cubicBezTo>
                    <a:pt x="50" y="570"/>
                    <a:pt x="5" y="662"/>
                    <a:pt x="34" y="744"/>
                  </a:cubicBezTo>
                  <a:cubicBezTo>
                    <a:pt x="47" y="779"/>
                    <a:pt x="64" y="821"/>
                    <a:pt x="81" y="866"/>
                  </a:cubicBezTo>
                  <a:cubicBezTo>
                    <a:pt x="120" y="966"/>
                    <a:pt x="161" y="1069"/>
                    <a:pt x="166" y="1116"/>
                  </a:cubicBezTo>
                  <a:cubicBezTo>
                    <a:pt x="169" y="1153"/>
                    <a:pt x="211" y="1212"/>
                    <a:pt x="272" y="1243"/>
                  </a:cubicBezTo>
                  <a:cubicBezTo>
                    <a:pt x="310" y="1263"/>
                    <a:pt x="368" y="1278"/>
                    <a:pt x="432" y="1241"/>
                  </a:cubicBezTo>
                  <a:cubicBezTo>
                    <a:pt x="527" y="1187"/>
                    <a:pt x="654" y="1073"/>
                    <a:pt x="757" y="981"/>
                  </a:cubicBezTo>
                  <a:cubicBezTo>
                    <a:pt x="798" y="945"/>
                    <a:pt x="832" y="914"/>
                    <a:pt x="860" y="891"/>
                  </a:cubicBezTo>
                  <a:cubicBezTo>
                    <a:pt x="961" y="808"/>
                    <a:pt x="1064" y="581"/>
                    <a:pt x="1050" y="474"/>
                  </a:cubicBezTo>
                  <a:cubicBezTo>
                    <a:pt x="1036" y="367"/>
                    <a:pt x="1022" y="257"/>
                    <a:pt x="954" y="182"/>
                  </a:cubicBezTo>
                  <a:cubicBezTo>
                    <a:pt x="916" y="141"/>
                    <a:pt x="818" y="96"/>
                    <a:pt x="739" y="69"/>
                  </a:cubicBezTo>
                  <a:cubicBezTo>
                    <a:pt x="662" y="42"/>
                    <a:pt x="595" y="27"/>
                    <a:pt x="555" y="27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8"/>
          <p:cNvGrpSpPr/>
          <p:nvPr/>
        </p:nvGrpSpPr>
        <p:grpSpPr>
          <a:xfrm>
            <a:off x="-161777" y="37660"/>
            <a:ext cx="8968388" cy="4459227"/>
            <a:chOff x="-161777" y="37660"/>
            <a:chExt cx="8968388" cy="4459227"/>
          </a:xfrm>
        </p:grpSpPr>
        <p:pic>
          <p:nvPicPr>
            <p:cNvPr id="327" name="Google Shape;32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336414">
              <a:off x="1013638" y="1065854"/>
              <a:ext cx="954475" cy="1141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8"/>
            <p:cNvPicPr preferRelativeResize="0"/>
            <p:nvPr/>
          </p:nvPicPr>
          <p:blipFill rotWithShape="1">
            <a:blip r:embed="rId3">
              <a:alphaModFix/>
            </a:blip>
            <a:srcRect r="2553"/>
            <a:stretch/>
          </p:blipFill>
          <p:spPr>
            <a:xfrm>
              <a:off x="7541310" y="3743162"/>
              <a:ext cx="776405" cy="7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804509">
              <a:off x="-66504" y="36589"/>
              <a:ext cx="545374" cy="65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897965">
              <a:off x="7943613" y="2591793"/>
              <a:ext cx="771293" cy="808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>
            <a:spLocks noGrp="1"/>
          </p:cNvSpPr>
          <p:nvPr>
            <p:ph type="title"/>
          </p:nvPr>
        </p:nvSpPr>
        <p:spPr>
          <a:xfrm>
            <a:off x="3557875" y="2569450"/>
            <a:ext cx="4872900" cy="13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3557875" y="39329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-5498125" y="-550347"/>
            <a:ext cx="9449768" cy="4560356"/>
            <a:chOff x="0" y="2771776"/>
            <a:chExt cx="5156200" cy="3062286"/>
          </a:xfrm>
        </p:grpSpPr>
        <p:sp>
          <p:nvSpPr>
            <p:cNvPr id="335" name="Google Shape;335;p9"/>
            <p:cNvSpPr/>
            <p:nvPr/>
          </p:nvSpPr>
          <p:spPr>
            <a:xfrm>
              <a:off x="1962150" y="3011488"/>
              <a:ext cx="2797178" cy="2262189"/>
            </a:xfrm>
            <a:custGeom>
              <a:avLst/>
              <a:gdLst/>
              <a:ahLst/>
              <a:cxnLst/>
              <a:rect l="l" t="t" r="r" b="b"/>
              <a:pathLst>
                <a:path w="2794" h="2258" extrusionOk="0">
                  <a:moveTo>
                    <a:pt x="2762" y="417"/>
                  </a:moveTo>
                  <a:cubicBezTo>
                    <a:pt x="2729" y="392"/>
                    <a:pt x="2705" y="397"/>
                    <a:pt x="2705" y="397"/>
                  </a:cubicBezTo>
                  <a:cubicBezTo>
                    <a:pt x="2705" y="397"/>
                    <a:pt x="2734" y="437"/>
                    <a:pt x="2692" y="393"/>
                  </a:cubicBezTo>
                  <a:cubicBezTo>
                    <a:pt x="2650" y="350"/>
                    <a:pt x="2570" y="316"/>
                    <a:pt x="2570" y="316"/>
                  </a:cubicBezTo>
                  <a:cubicBezTo>
                    <a:pt x="2570" y="316"/>
                    <a:pt x="2525" y="318"/>
                    <a:pt x="2517" y="309"/>
                  </a:cubicBezTo>
                  <a:cubicBezTo>
                    <a:pt x="2508" y="299"/>
                    <a:pt x="2464" y="297"/>
                    <a:pt x="2482" y="317"/>
                  </a:cubicBezTo>
                  <a:cubicBezTo>
                    <a:pt x="2501" y="337"/>
                    <a:pt x="2501" y="346"/>
                    <a:pt x="2483" y="344"/>
                  </a:cubicBezTo>
                  <a:cubicBezTo>
                    <a:pt x="2465" y="342"/>
                    <a:pt x="2461" y="323"/>
                    <a:pt x="2461" y="323"/>
                  </a:cubicBezTo>
                  <a:cubicBezTo>
                    <a:pt x="2461" y="323"/>
                    <a:pt x="2482" y="307"/>
                    <a:pt x="2461" y="302"/>
                  </a:cubicBezTo>
                  <a:cubicBezTo>
                    <a:pt x="2440" y="297"/>
                    <a:pt x="2446" y="316"/>
                    <a:pt x="2446" y="316"/>
                  </a:cubicBezTo>
                  <a:cubicBezTo>
                    <a:pt x="2407" y="301"/>
                    <a:pt x="2384" y="314"/>
                    <a:pt x="2384" y="314"/>
                  </a:cubicBezTo>
                  <a:cubicBezTo>
                    <a:pt x="2384" y="314"/>
                    <a:pt x="2355" y="336"/>
                    <a:pt x="2348" y="302"/>
                  </a:cubicBezTo>
                  <a:cubicBezTo>
                    <a:pt x="2341" y="268"/>
                    <a:pt x="2306" y="273"/>
                    <a:pt x="2306" y="273"/>
                  </a:cubicBezTo>
                  <a:cubicBezTo>
                    <a:pt x="2306" y="273"/>
                    <a:pt x="2239" y="283"/>
                    <a:pt x="2238" y="268"/>
                  </a:cubicBezTo>
                  <a:cubicBezTo>
                    <a:pt x="2237" y="254"/>
                    <a:pt x="2198" y="249"/>
                    <a:pt x="2198" y="249"/>
                  </a:cubicBezTo>
                  <a:cubicBezTo>
                    <a:pt x="2211" y="226"/>
                    <a:pt x="2193" y="226"/>
                    <a:pt x="2193" y="226"/>
                  </a:cubicBezTo>
                  <a:cubicBezTo>
                    <a:pt x="2193" y="226"/>
                    <a:pt x="2173" y="226"/>
                    <a:pt x="2156" y="220"/>
                  </a:cubicBezTo>
                  <a:cubicBezTo>
                    <a:pt x="2139" y="214"/>
                    <a:pt x="2099" y="210"/>
                    <a:pt x="2083" y="212"/>
                  </a:cubicBezTo>
                  <a:cubicBezTo>
                    <a:pt x="2067" y="214"/>
                    <a:pt x="2064" y="218"/>
                    <a:pt x="2069" y="235"/>
                  </a:cubicBezTo>
                  <a:cubicBezTo>
                    <a:pt x="2073" y="253"/>
                    <a:pt x="2066" y="255"/>
                    <a:pt x="2050" y="254"/>
                  </a:cubicBezTo>
                  <a:cubicBezTo>
                    <a:pt x="2034" y="253"/>
                    <a:pt x="2025" y="237"/>
                    <a:pt x="2017" y="249"/>
                  </a:cubicBezTo>
                  <a:cubicBezTo>
                    <a:pt x="2009" y="262"/>
                    <a:pt x="2004" y="258"/>
                    <a:pt x="2004" y="258"/>
                  </a:cubicBezTo>
                  <a:cubicBezTo>
                    <a:pt x="2004" y="258"/>
                    <a:pt x="1973" y="224"/>
                    <a:pt x="1976" y="252"/>
                  </a:cubicBezTo>
                  <a:cubicBezTo>
                    <a:pt x="1979" y="281"/>
                    <a:pt x="1973" y="279"/>
                    <a:pt x="1971" y="282"/>
                  </a:cubicBezTo>
                  <a:cubicBezTo>
                    <a:pt x="1968" y="284"/>
                    <a:pt x="1924" y="258"/>
                    <a:pt x="1931" y="243"/>
                  </a:cubicBezTo>
                  <a:cubicBezTo>
                    <a:pt x="1937" y="228"/>
                    <a:pt x="1938" y="224"/>
                    <a:pt x="1933" y="205"/>
                  </a:cubicBezTo>
                  <a:cubicBezTo>
                    <a:pt x="1928" y="185"/>
                    <a:pt x="1920" y="198"/>
                    <a:pt x="1884" y="178"/>
                  </a:cubicBezTo>
                  <a:cubicBezTo>
                    <a:pt x="1848" y="159"/>
                    <a:pt x="1848" y="173"/>
                    <a:pt x="1848" y="173"/>
                  </a:cubicBezTo>
                  <a:cubicBezTo>
                    <a:pt x="1851" y="192"/>
                    <a:pt x="1856" y="206"/>
                    <a:pt x="1820" y="202"/>
                  </a:cubicBezTo>
                  <a:cubicBezTo>
                    <a:pt x="1784" y="198"/>
                    <a:pt x="1788" y="177"/>
                    <a:pt x="1788" y="177"/>
                  </a:cubicBezTo>
                  <a:cubicBezTo>
                    <a:pt x="1760" y="179"/>
                    <a:pt x="1727" y="175"/>
                    <a:pt x="1727" y="175"/>
                  </a:cubicBezTo>
                  <a:cubicBezTo>
                    <a:pt x="1727" y="175"/>
                    <a:pt x="1697" y="163"/>
                    <a:pt x="1687" y="176"/>
                  </a:cubicBezTo>
                  <a:cubicBezTo>
                    <a:pt x="1677" y="190"/>
                    <a:pt x="1640" y="189"/>
                    <a:pt x="1640" y="189"/>
                  </a:cubicBezTo>
                  <a:cubicBezTo>
                    <a:pt x="1640" y="189"/>
                    <a:pt x="1647" y="170"/>
                    <a:pt x="1682" y="144"/>
                  </a:cubicBezTo>
                  <a:cubicBezTo>
                    <a:pt x="1716" y="118"/>
                    <a:pt x="1715" y="110"/>
                    <a:pt x="1716" y="88"/>
                  </a:cubicBezTo>
                  <a:cubicBezTo>
                    <a:pt x="1717" y="66"/>
                    <a:pt x="1675" y="51"/>
                    <a:pt x="1675" y="51"/>
                  </a:cubicBezTo>
                  <a:cubicBezTo>
                    <a:pt x="1633" y="49"/>
                    <a:pt x="1633" y="49"/>
                    <a:pt x="1633" y="49"/>
                  </a:cubicBezTo>
                  <a:cubicBezTo>
                    <a:pt x="1633" y="49"/>
                    <a:pt x="1635" y="66"/>
                    <a:pt x="1620" y="61"/>
                  </a:cubicBezTo>
                  <a:cubicBezTo>
                    <a:pt x="1605" y="55"/>
                    <a:pt x="1626" y="36"/>
                    <a:pt x="1626" y="36"/>
                  </a:cubicBezTo>
                  <a:cubicBezTo>
                    <a:pt x="1604" y="29"/>
                    <a:pt x="1590" y="40"/>
                    <a:pt x="1590" y="40"/>
                  </a:cubicBezTo>
                  <a:cubicBezTo>
                    <a:pt x="1588" y="28"/>
                    <a:pt x="1604" y="20"/>
                    <a:pt x="1604" y="20"/>
                  </a:cubicBezTo>
                  <a:cubicBezTo>
                    <a:pt x="1604" y="20"/>
                    <a:pt x="1604" y="0"/>
                    <a:pt x="1575" y="6"/>
                  </a:cubicBezTo>
                  <a:cubicBezTo>
                    <a:pt x="1545" y="11"/>
                    <a:pt x="1548" y="35"/>
                    <a:pt x="1551" y="49"/>
                  </a:cubicBezTo>
                  <a:cubicBezTo>
                    <a:pt x="1554" y="62"/>
                    <a:pt x="1544" y="58"/>
                    <a:pt x="1544" y="58"/>
                  </a:cubicBezTo>
                  <a:cubicBezTo>
                    <a:pt x="1522" y="58"/>
                    <a:pt x="1513" y="72"/>
                    <a:pt x="1513" y="72"/>
                  </a:cubicBezTo>
                  <a:cubicBezTo>
                    <a:pt x="1513" y="72"/>
                    <a:pt x="1521" y="86"/>
                    <a:pt x="1501" y="87"/>
                  </a:cubicBezTo>
                  <a:cubicBezTo>
                    <a:pt x="1482" y="88"/>
                    <a:pt x="1488" y="72"/>
                    <a:pt x="1488" y="72"/>
                  </a:cubicBezTo>
                  <a:cubicBezTo>
                    <a:pt x="1455" y="75"/>
                    <a:pt x="1459" y="89"/>
                    <a:pt x="1459" y="89"/>
                  </a:cubicBezTo>
                  <a:cubicBezTo>
                    <a:pt x="1431" y="92"/>
                    <a:pt x="1361" y="129"/>
                    <a:pt x="1378" y="147"/>
                  </a:cubicBezTo>
                  <a:cubicBezTo>
                    <a:pt x="1395" y="166"/>
                    <a:pt x="1382" y="163"/>
                    <a:pt x="1375" y="172"/>
                  </a:cubicBezTo>
                  <a:cubicBezTo>
                    <a:pt x="1367" y="181"/>
                    <a:pt x="1334" y="171"/>
                    <a:pt x="1317" y="178"/>
                  </a:cubicBezTo>
                  <a:cubicBezTo>
                    <a:pt x="1301" y="186"/>
                    <a:pt x="1315" y="199"/>
                    <a:pt x="1315" y="199"/>
                  </a:cubicBezTo>
                  <a:cubicBezTo>
                    <a:pt x="1319" y="225"/>
                    <a:pt x="1319" y="225"/>
                    <a:pt x="1319" y="225"/>
                  </a:cubicBezTo>
                  <a:cubicBezTo>
                    <a:pt x="1319" y="225"/>
                    <a:pt x="1337" y="222"/>
                    <a:pt x="1340" y="239"/>
                  </a:cubicBezTo>
                  <a:cubicBezTo>
                    <a:pt x="1343" y="255"/>
                    <a:pt x="1323" y="245"/>
                    <a:pt x="1309" y="231"/>
                  </a:cubicBezTo>
                  <a:cubicBezTo>
                    <a:pt x="1294" y="218"/>
                    <a:pt x="1261" y="221"/>
                    <a:pt x="1271" y="223"/>
                  </a:cubicBezTo>
                  <a:cubicBezTo>
                    <a:pt x="1280" y="226"/>
                    <a:pt x="1287" y="239"/>
                    <a:pt x="1281" y="244"/>
                  </a:cubicBezTo>
                  <a:cubicBezTo>
                    <a:pt x="1275" y="248"/>
                    <a:pt x="1275" y="247"/>
                    <a:pt x="1283" y="262"/>
                  </a:cubicBezTo>
                  <a:cubicBezTo>
                    <a:pt x="1292" y="277"/>
                    <a:pt x="1267" y="263"/>
                    <a:pt x="1267" y="263"/>
                  </a:cubicBezTo>
                  <a:cubicBezTo>
                    <a:pt x="1267" y="263"/>
                    <a:pt x="1252" y="277"/>
                    <a:pt x="1252" y="242"/>
                  </a:cubicBezTo>
                  <a:cubicBezTo>
                    <a:pt x="1252" y="207"/>
                    <a:pt x="1234" y="204"/>
                    <a:pt x="1234" y="204"/>
                  </a:cubicBezTo>
                  <a:cubicBezTo>
                    <a:pt x="1247" y="216"/>
                    <a:pt x="1241" y="227"/>
                    <a:pt x="1241" y="231"/>
                  </a:cubicBezTo>
                  <a:cubicBezTo>
                    <a:pt x="1242" y="235"/>
                    <a:pt x="1217" y="244"/>
                    <a:pt x="1229" y="259"/>
                  </a:cubicBezTo>
                  <a:cubicBezTo>
                    <a:pt x="1241" y="273"/>
                    <a:pt x="1239" y="309"/>
                    <a:pt x="1239" y="309"/>
                  </a:cubicBezTo>
                  <a:cubicBezTo>
                    <a:pt x="1239" y="309"/>
                    <a:pt x="1242" y="336"/>
                    <a:pt x="1258" y="331"/>
                  </a:cubicBezTo>
                  <a:cubicBezTo>
                    <a:pt x="1275" y="326"/>
                    <a:pt x="1292" y="339"/>
                    <a:pt x="1292" y="339"/>
                  </a:cubicBezTo>
                  <a:cubicBezTo>
                    <a:pt x="1292" y="339"/>
                    <a:pt x="1319" y="382"/>
                    <a:pt x="1306" y="381"/>
                  </a:cubicBezTo>
                  <a:cubicBezTo>
                    <a:pt x="1293" y="380"/>
                    <a:pt x="1278" y="342"/>
                    <a:pt x="1278" y="342"/>
                  </a:cubicBezTo>
                  <a:cubicBezTo>
                    <a:pt x="1278" y="342"/>
                    <a:pt x="1240" y="338"/>
                    <a:pt x="1254" y="356"/>
                  </a:cubicBezTo>
                  <a:cubicBezTo>
                    <a:pt x="1268" y="375"/>
                    <a:pt x="1261" y="376"/>
                    <a:pt x="1246" y="403"/>
                  </a:cubicBezTo>
                  <a:cubicBezTo>
                    <a:pt x="1230" y="430"/>
                    <a:pt x="1203" y="422"/>
                    <a:pt x="1203" y="418"/>
                  </a:cubicBezTo>
                  <a:cubicBezTo>
                    <a:pt x="1202" y="414"/>
                    <a:pt x="1230" y="396"/>
                    <a:pt x="1235" y="376"/>
                  </a:cubicBezTo>
                  <a:cubicBezTo>
                    <a:pt x="1241" y="356"/>
                    <a:pt x="1227" y="339"/>
                    <a:pt x="1227" y="339"/>
                  </a:cubicBezTo>
                  <a:cubicBezTo>
                    <a:pt x="1219" y="262"/>
                    <a:pt x="1219" y="262"/>
                    <a:pt x="1219" y="262"/>
                  </a:cubicBezTo>
                  <a:cubicBezTo>
                    <a:pt x="1219" y="262"/>
                    <a:pt x="1199" y="261"/>
                    <a:pt x="1209" y="249"/>
                  </a:cubicBezTo>
                  <a:cubicBezTo>
                    <a:pt x="1220" y="237"/>
                    <a:pt x="1214" y="213"/>
                    <a:pt x="1214" y="213"/>
                  </a:cubicBezTo>
                  <a:cubicBezTo>
                    <a:pt x="1184" y="194"/>
                    <a:pt x="1168" y="209"/>
                    <a:pt x="1168" y="209"/>
                  </a:cubicBezTo>
                  <a:cubicBezTo>
                    <a:pt x="1166" y="257"/>
                    <a:pt x="1140" y="239"/>
                    <a:pt x="1135" y="259"/>
                  </a:cubicBezTo>
                  <a:cubicBezTo>
                    <a:pt x="1131" y="278"/>
                    <a:pt x="1149" y="279"/>
                    <a:pt x="1149" y="279"/>
                  </a:cubicBezTo>
                  <a:cubicBezTo>
                    <a:pt x="1147" y="307"/>
                    <a:pt x="1138" y="287"/>
                    <a:pt x="1164" y="323"/>
                  </a:cubicBezTo>
                  <a:cubicBezTo>
                    <a:pt x="1189" y="360"/>
                    <a:pt x="1151" y="340"/>
                    <a:pt x="1125" y="323"/>
                  </a:cubicBezTo>
                  <a:cubicBezTo>
                    <a:pt x="1098" y="306"/>
                    <a:pt x="1084" y="315"/>
                    <a:pt x="1074" y="309"/>
                  </a:cubicBezTo>
                  <a:cubicBezTo>
                    <a:pt x="1063" y="304"/>
                    <a:pt x="1047" y="289"/>
                    <a:pt x="1045" y="294"/>
                  </a:cubicBezTo>
                  <a:cubicBezTo>
                    <a:pt x="1044" y="299"/>
                    <a:pt x="1057" y="313"/>
                    <a:pt x="1067" y="321"/>
                  </a:cubicBezTo>
                  <a:cubicBezTo>
                    <a:pt x="1078" y="330"/>
                    <a:pt x="1071" y="356"/>
                    <a:pt x="1064" y="357"/>
                  </a:cubicBezTo>
                  <a:cubicBezTo>
                    <a:pt x="1056" y="359"/>
                    <a:pt x="1048" y="336"/>
                    <a:pt x="1048" y="336"/>
                  </a:cubicBezTo>
                  <a:cubicBezTo>
                    <a:pt x="1048" y="336"/>
                    <a:pt x="1050" y="346"/>
                    <a:pt x="1026" y="347"/>
                  </a:cubicBezTo>
                  <a:cubicBezTo>
                    <a:pt x="1002" y="348"/>
                    <a:pt x="1011" y="361"/>
                    <a:pt x="999" y="362"/>
                  </a:cubicBezTo>
                  <a:cubicBezTo>
                    <a:pt x="987" y="363"/>
                    <a:pt x="990" y="340"/>
                    <a:pt x="990" y="340"/>
                  </a:cubicBezTo>
                  <a:cubicBezTo>
                    <a:pt x="962" y="346"/>
                    <a:pt x="913" y="373"/>
                    <a:pt x="908" y="382"/>
                  </a:cubicBezTo>
                  <a:cubicBezTo>
                    <a:pt x="903" y="392"/>
                    <a:pt x="898" y="416"/>
                    <a:pt x="885" y="399"/>
                  </a:cubicBezTo>
                  <a:cubicBezTo>
                    <a:pt x="872" y="381"/>
                    <a:pt x="892" y="376"/>
                    <a:pt x="892" y="376"/>
                  </a:cubicBezTo>
                  <a:cubicBezTo>
                    <a:pt x="892" y="376"/>
                    <a:pt x="888" y="365"/>
                    <a:pt x="879" y="356"/>
                  </a:cubicBezTo>
                  <a:cubicBezTo>
                    <a:pt x="870" y="348"/>
                    <a:pt x="851" y="354"/>
                    <a:pt x="851" y="354"/>
                  </a:cubicBezTo>
                  <a:cubicBezTo>
                    <a:pt x="855" y="358"/>
                    <a:pt x="863" y="372"/>
                    <a:pt x="869" y="398"/>
                  </a:cubicBezTo>
                  <a:cubicBezTo>
                    <a:pt x="875" y="424"/>
                    <a:pt x="862" y="434"/>
                    <a:pt x="856" y="426"/>
                  </a:cubicBezTo>
                  <a:cubicBezTo>
                    <a:pt x="850" y="418"/>
                    <a:pt x="861" y="413"/>
                    <a:pt x="827" y="428"/>
                  </a:cubicBezTo>
                  <a:cubicBezTo>
                    <a:pt x="792" y="442"/>
                    <a:pt x="838" y="463"/>
                    <a:pt x="818" y="470"/>
                  </a:cubicBezTo>
                  <a:cubicBezTo>
                    <a:pt x="797" y="477"/>
                    <a:pt x="773" y="437"/>
                    <a:pt x="770" y="453"/>
                  </a:cubicBezTo>
                  <a:cubicBezTo>
                    <a:pt x="766" y="469"/>
                    <a:pt x="787" y="474"/>
                    <a:pt x="787" y="474"/>
                  </a:cubicBezTo>
                  <a:cubicBezTo>
                    <a:pt x="774" y="513"/>
                    <a:pt x="736" y="447"/>
                    <a:pt x="736" y="447"/>
                  </a:cubicBezTo>
                  <a:cubicBezTo>
                    <a:pt x="736" y="447"/>
                    <a:pt x="757" y="431"/>
                    <a:pt x="742" y="429"/>
                  </a:cubicBezTo>
                  <a:cubicBezTo>
                    <a:pt x="728" y="427"/>
                    <a:pt x="710" y="394"/>
                    <a:pt x="710" y="394"/>
                  </a:cubicBezTo>
                  <a:cubicBezTo>
                    <a:pt x="760" y="419"/>
                    <a:pt x="794" y="433"/>
                    <a:pt x="821" y="408"/>
                  </a:cubicBezTo>
                  <a:cubicBezTo>
                    <a:pt x="848" y="384"/>
                    <a:pt x="751" y="328"/>
                    <a:pt x="751" y="328"/>
                  </a:cubicBezTo>
                  <a:cubicBezTo>
                    <a:pt x="751" y="328"/>
                    <a:pt x="721" y="335"/>
                    <a:pt x="674" y="305"/>
                  </a:cubicBezTo>
                  <a:cubicBezTo>
                    <a:pt x="628" y="276"/>
                    <a:pt x="569" y="311"/>
                    <a:pt x="569" y="311"/>
                  </a:cubicBezTo>
                  <a:cubicBezTo>
                    <a:pt x="569" y="311"/>
                    <a:pt x="471" y="367"/>
                    <a:pt x="458" y="413"/>
                  </a:cubicBezTo>
                  <a:cubicBezTo>
                    <a:pt x="451" y="436"/>
                    <a:pt x="419" y="488"/>
                    <a:pt x="400" y="497"/>
                  </a:cubicBezTo>
                  <a:cubicBezTo>
                    <a:pt x="381" y="506"/>
                    <a:pt x="360" y="519"/>
                    <a:pt x="355" y="571"/>
                  </a:cubicBezTo>
                  <a:cubicBezTo>
                    <a:pt x="350" y="624"/>
                    <a:pt x="366" y="630"/>
                    <a:pt x="380" y="630"/>
                  </a:cubicBezTo>
                  <a:cubicBezTo>
                    <a:pt x="393" y="629"/>
                    <a:pt x="402" y="623"/>
                    <a:pt x="411" y="612"/>
                  </a:cubicBezTo>
                  <a:cubicBezTo>
                    <a:pt x="420" y="601"/>
                    <a:pt x="431" y="604"/>
                    <a:pt x="431" y="604"/>
                  </a:cubicBezTo>
                  <a:cubicBezTo>
                    <a:pt x="429" y="625"/>
                    <a:pt x="453" y="662"/>
                    <a:pt x="453" y="662"/>
                  </a:cubicBezTo>
                  <a:cubicBezTo>
                    <a:pt x="453" y="662"/>
                    <a:pt x="443" y="689"/>
                    <a:pt x="461" y="689"/>
                  </a:cubicBezTo>
                  <a:cubicBezTo>
                    <a:pt x="480" y="689"/>
                    <a:pt x="473" y="682"/>
                    <a:pt x="482" y="675"/>
                  </a:cubicBezTo>
                  <a:cubicBezTo>
                    <a:pt x="491" y="668"/>
                    <a:pt x="508" y="667"/>
                    <a:pt x="508" y="667"/>
                  </a:cubicBezTo>
                  <a:cubicBezTo>
                    <a:pt x="510" y="614"/>
                    <a:pt x="510" y="614"/>
                    <a:pt x="510" y="614"/>
                  </a:cubicBezTo>
                  <a:cubicBezTo>
                    <a:pt x="519" y="615"/>
                    <a:pt x="534" y="606"/>
                    <a:pt x="533" y="587"/>
                  </a:cubicBezTo>
                  <a:cubicBezTo>
                    <a:pt x="533" y="568"/>
                    <a:pt x="515" y="568"/>
                    <a:pt x="515" y="568"/>
                  </a:cubicBezTo>
                  <a:cubicBezTo>
                    <a:pt x="515" y="534"/>
                    <a:pt x="523" y="517"/>
                    <a:pt x="523" y="517"/>
                  </a:cubicBezTo>
                  <a:cubicBezTo>
                    <a:pt x="569" y="482"/>
                    <a:pt x="569" y="482"/>
                    <a:pt x="569" y="482"/>
                  </a:cubicBezTo>
                  <a:cubicBezTo>
                    <a:pt x="568" y="430"/>
                    <a:pt x="594" y="431"/>
                    <a:pt x="594" y="431"/>
                  </a:cubicBezTo>
                  <a:cubicBezTo>
                    <a:pt x="594" y="431"/>
                    <a:pt x="621" y="428"/>
                    <a:pt x="617" y="456"/>
                  </a:cubicBezTo>
                  <a:cubicBezTo>
                    <a:pt x="613" y="485"/>
                    <a:pt x="566" y="506"/>
                    <a:pt x="566" y="506"/>
                  </a:cubicBezTo>
                  <a:cubicBezTo>
                    <a:pt x="566" y="506"/>
                    <a:pt x="566" y="550"/>
                    <a:pt x="568" y="563"/>
                  </a:cubicBezTo>
                  <a:cubicBezTo>
                    <a:pt x="570" y="576"/>
                    <a:pt x="591" y="582"/>
                    <a:pt x="614" y="581"/>
                  </a:cubicBezTo>
                  <a:cubicBezTo>
                    <a:pt x="637" y="579"/>
                    <a:pt x="648" y="562"/>
                    <a:pt x="667" y="578"/>
                  </a:cubicBezTo>
                  <a:cubicBezTo>
                    <a:pt x="685" y="594"/>
                    <a:pt x="622" y="591"/>
                    <a:pt x="624" y="591"/>
                  </a:cubicBezTo>
                  <a:cubicBezTo>
                    <a:pt x="626" y="591"/>
                    <a:pt x="586" y="588"/>
                    <a:pt x="587" y="605"/>
                  </a:cubicBezTo>
                  <a:cubicBezTo>
                    <a:pt x="588" y="622"/>
                    <a:pt x="600" y="621"/>
                    <a:pt x="600" y="621"/>
                  </a:cubicBezTo>
                  <a:cubicBezTo>
                    <a:pt x="600" y="621"/>
                    <a:pt x="612" y="621"/>
                    <a:pt x="611" y="638"/>
                  </a:cubicBezTo>
                  <a:cubicBezTo>
                    <a:pt x="610" y="655"/>
                    <a:pt x="598" y="654"/>
                    <a:pt x="598" y="654"/>
                  </a:cubicBezTo>
                  <a:cubicBezTo>
                    <a:pt x="598" y="654"/>
                    <a:pt x="599" y="638"/>
                    <a:pt x="581" y="638"/>
                  </a:cubicBezTo>
                  <a:cubicBezTo>
                    <a:pt x="564" y="638"/>
                    <a:pt x="563" y="655"/>
                    <a:pt x="563" y="655"/>
                  </a:cubicBezTo>
                  <a:cubicBezTo>
                    <a:pt x="565" y="689"/>
                    <a:pt x="565" y="689"/>
                    <a:pt x="565" y="689"/>
                  </a:cubicBezTo>
                  <a:cubicBezTo>
                    <a:pt x="547" y="696"/>
                    <a:pt x="550" y="709"/>
                    <a:pt x="547" y="711"/>
                  </a:cubicBezTo>
                  <a:cubicBezTo>
                    <a:pt x="544" y="713"/>
                    <a:pt x="523" y="687"/>
                    <a:pt x="513" y="703"/>
                  </a:cubicBezTo>
                  <a:cubicBezTo>
                    <a:pt x="502" y="719"/>
                    <a:pt x="475" y="722"/>
                    <a:pt x="475" y="722"/>
                  </a:cubicBezTo>
                  <a:cubicBezTo>
                    <a:pt x="475" y="722"/>
                    <a:pt x="466" y="712"/>
                    <a:pt x="438" y="714"/>
                  </a:cubicBezTo>
                  <a:cubicBezTo>
                    <a:pt x="411" y="716"/>
                    <a:pt x="415" y="697"/>
                    <a:pt x="419" y="680"/>
                  </a:cubicBezTo>
                  <a:cubicBezTo>
                    <a:pt x="422" y="664"/>
                    <a:pt x="421" y="638"/>
                    <a:pt x="421" y="638"/>
                  </a:cubicBezTo>
                  <a:cubicBezTo>
                    <a:pt x="407" y="645"/>
                    <a:pt x="376" y="664"/>
                    <a:pt x="391" y="680"/>
                  </a:cubicBezTo>
                  <a:cubicBezTo>
                    <a:pt x="406" y="696"/>
                    <a:pt x="399" y="720"/>
                    <a:pt x="399" y="720"/>
                  </a:cubicBezTo>
                  <a:cubicBezTo>
                    <a:pt x="399" y="720"/>
                    <a:pt x="394" y="715"/>
                    <a:pt x="368" y="729"/>
                  </a:cubicBezTo>
                  <a:cubicBezTo>
                    <a:pt x="343" y="744"/>
                    <a:pt x="337" y="769"/>
                    <a:pt x="337" y="769"/>
                  </a:cubicBezTo>
                  <a:cubicBezTo>
                    <a:pt x="337" y="769"/>
                    <a:pt x="325" y="761"/>
                    <a:pt x="304" y="789"/>
                  </a:cubicBezTo>
                  <a:cubicBezTo>
                    <a:pt x="284" y="817"/>
                    <a:pt x="259" y="812"/>
                    <a:pt x="259" y="812"/>
                  </a:cubicBezTo>
                  <a:cubicBezTo>
                    <a:pt x="261" y="825"/>
                    <a:pt x="238" y="824"/>
                    <a:pt x="238" y="824"/>
                  </a:cubicBezTo>
                  <a:cubicBezTo>
                    <a:pt x="238" y="824"/>
                    <a:pt x="210" y="821"/>
                    <a:pt x="209" y="834"/>
                  </a:cubicBezTo>
                  <a:cubicBezTo>
                    <a:pt x="208" y="848"/>
                    <a:pt x="224" y="846"/>
                    <a:pt x="224" y="846"/>
                  </a:cubicBezTo>
                  <a:cubicBezTo>
                    <a:pt x="259" y="846"/>
                    <a:pt x="263" y="881"/>
                    <a:pt x="263" y="904"/>
                  </a:cubicBezTo>
                  <a:cubicBezTo>
                    <a:pt x="262" y="927"/>
                    <a:pt x="247" y="925"/>
                    <a:pt x="247" y="925"/>
                  </a:cubicBezTo>
                  <a:cubicBezTo>
                    <a:pt x="247" y="925"/>
                    <a:pt x="226" y="927"/>
                    <a:pt x="186" y="925"/>
                  </a:cubicBezTo>
                  <a:cubicBezTo>
                    <a:pt x="147" y="922"/>
                    <a:pt x="155" y="945"/>
                    <a:pt x="155" y="945"/>
                  </a:cubicBezTo>
                  <a:cubicBezTo>
                    <a:pt x="154" y="991"/>
                    <a:pt x="154" y="991"/>
                    <a:pt x="154" y="991"/>
                  </a:cubicBezTo>
                  <a:cubicBezTo>
                    <a:pt x="141" y="995"/>
                    <a:pt x="142" y="1016"/>
                    <a:pt x="142" y="1016"/>
                  </a:cubicBezTo>
                  <a:cubicBezTo>
                    <a:pt x="155" y="1016"/>
                    <a:pt x="155" y="1016"/>
                    <a:pt x="155" y="1016"/>
                  </a:cubicBezTo>
                  <a:cubicBezTo>
                    <a:pt x="154" y="1038"/>
                    <a:pt x="154" y="1038"/>
                    <a:pt x="154" y="1038"/>
                  </a:cubicBezTo>
                  <a:cubicBezTo>
                    <a:pt x="189" y="1034"/>
                    <a:pt x="195" y="1060"/>
                    <a:pt x="195" y="1061"/>
                  </a:cubicBezTo>
                  <a:cubicBezTo>
                    <a:pt x="193" y="1059"/>
                    <a:pt x="192" y="1059"/>
                    <a:pt x="192" y="1059"/>
                  </a:cubicBezTo>
                  <a:cubicBezTo>
                    <a:pt x="190" y="1075"/>
                    <a:pt x="169" y="1090"/>
                    <a:pt x="169" y="1090"/>
                  </a:cubicBezTo>
                  <a:cubicBezTo>
                    <a:pt x="169" y="1090"/>
                    <a:pt x="144" y="1089"/>
                    <a:pt x="133" y="1132"/>
                  </a:cubicBezTo>
                  <a:cubicBezTo>
                    <a:pt x="123" y="1175"/>
                    <a:pt x="139" y="1146"/>
                    <a:pt x="91" y="1185"/>
                  </a:cubicBezTo>
                  <a:cubicBezTo>
                    <a:pt x="43" y="1224"/>
                    <a:pt x="15" y="1289"/>
                    <a:pt x="15" y="1289"/>
                  </a:cubicBezTo>
                  <a:cubicBezTo>
                    <a:pt x="15" y="1289"/>
                    <a:pt x="49" y="1316"/>
                    <a:pt x="25" y="1361"/>
                  </a:cubicBezTo>
                  <a:cubicBezTo>
                    <a:pt x="0" y="1406"/>
                    <a:pt x="12" y="1422"/>
                    <a:pt x="12" y="1422"/>
                  </a:cubicBezTo>
                  <a:cubicBezTo>
                    <a:pt x="12" y="1422"/>
                    <a:pt x="121" y="1568"/>
                    <a:pt x="159" y="1554"/>
                  </a:cubicBezTo>
                  <a:cubicBezTo>
                    <a:pt x="196" y="1541"/>
                    <a:pt x="230" y="1548"/>
                    <a:pt x="238" y="1548"/>
                  </a:cubicBezTo>
                  <a:cubicBezTo>
                    <a:pt x="246" y="1548"/>
                    <a:pt x="248" y="1530"/>
                    <a:pt x="297" y="1525"/>
                  </a:cubicBezTo>
                  <a:cubicBezTo>
                    <a:pt x="347" y="1520"/>
                    <a:pt x="353" y="1554"/>
                    <a:pt x="353" y="1554"/>
                  </a:cubicBezTo>
                  <a:cubicBezTo>
                    <a:pt x="383" y="1571"/>
                    <a:pt x="423" y="1520"/>
                    <a:pt x="405" y="1583"/>
                  </a:cubicBezTo>
                  <a:cubicBezTo>
                    <a:pt x="388" y="1646"/>
                    <a:pt x="405" y="1658"/>
                    <a:pt x="405" y="1658"/>
                  </a:cubicBezTo>
                  <a:cubicBezTo>
                    <a:pt x="471" y="1733"/>
                    <a:pt x="462" y="1769"/>
                    <a:pt x="462" y="1769"/>
                  </a:cubicBezTo>
                  <a:cubicBezTo>
                    <a:pt x="481" y="1811"/>
                    <a:pt x="461" y="1831"/>
                    <a:pt x="461" y="1831"/>
                  </a:cubicBezTo>
                  <a:cubicBezTo>
                    <a:pt x="429" y="1885"/>
                    <a:pt x="447" y="1984"/>
                    <a:pt x="473" y="2005"/>
                  </a:cubicBezTo>
                  <a:cubicBezTo>
                    <a:pt x="499" y="2027"/>
                    <a:pt x="492" y="2095"/>
                    <a:pt x="492" y="2095"/>
                  </a:cubicBezTo>
                  <a:cubicBezTo>
                    <a:pt x="518" y="2117"/>
                    <a:pt x="552" y="2196"/>
                    <a:pt x="552" y="2196"/>
                  </a:cubicBezTo>
                  <a:cubicBezTo>
                    <a:pt x="551" y="2258"/>
                    <a:pt x="579" y="2246"/>
                    <a:pt x="579" y="2246"/>
                  </a:cubicBezTo>
                  <a:cubicBezTo>
                    <a:pt x="579" y="2246"/>
                    <a:pt x="614" y="2236"/>
                    <a:pt x="672" y="2235"/>
                  </a:cubicBezTo>
                  <a:cubicBezTo>
                    <a:pt x="730" y="2234"/>
                    <a:pt x="782" y="2109"/>
                    <a:pt x="782" y="2109"/>
                  </a:cubicBezTo>
                  <a:cubicBezTo>
                    <a:pt x="782" y="2109"/>
                    <a:pt x="780" y="2065"/>
                    <a:pt x="812" y="2047"/>
                  </a:cubicBezTo>
                  <a:cubicBezTo>
                    <a:pt x="845" y="2028"/>
                    <a:pt x="809" y="1964"/>
                    <a:pt x="809" y="1964"/>
                  </a:cubicBezTo>
                  <a:cubicBezTo>
                    <a:pt x="809" y="1964"/>
                    <a:pt x="812" y="1925"/>
                    <a:pt x="876" y="1898"/>
                  </a:cubicBezTo>
                  <a:cubicBezTo>
                    <a:pt x="940" y="1872"/>
                    <a:pt x="875" y="1789"/>
                    <a:pt x="869" y="1753"/>
                  </a:cubicBezTo>
                  <a:cubicBezTo>
                    <a:pt x="863" y="1718"/>
                    <a:pt x="857" y="1670"/>
                    <a:pt x="964" y="1583"/>
                  </a:cubicBezTo>
                  <a:cubicBezTo>
                    <a:pt x="1069" y="1497"/>
                    <a:pt x="1030" y="1433"/>
                    <a:pt x="1030" y="1433"/>
                  </a:cubicBezTo>
                  <a:cubicBezTo>
                    <a:pt x="1030" y="1433"/>
                    <a:pt x="987" y="1458"/>
                    <a:pt x="929" y="1459"/>
                  </a:cubicBezTo>
                  <a:cubicBezTo>
                    <a:pt x="929" y="1459"/>
                    <a:pt x="923" y="1447"/>
                    <a:pt x="912" y="1431"/>
                  </a:cubicBezTo>
                  <a:cubicBezTo>
                    <a:pt x="913" y="1433"/>
                    <a:pt x="950" y="1425"/>
                    <a:pt x="997" y="1403"/>
                  </a:cubicBezTo>
                  <a:cubicBezTo>
                    <a:pt x="1044" y="1380"/>
                    <a:pt x="1037" y="1369"/>
                    <a:pt x="1093" y="1363"/>
                  </a:cubicBezTo>
                  <a:cubicBezTo>
                    <a:pt x="1093" y="1363"/>
                    <a:pt x="1146" y="1314"/>
                    <a:pt x="1143" y="1279"/>
                  </a:cubicBezTo>
                  <a:cubicBezTo>
                    <a:pt x="1140" y="1245"/>
                    <a:pt x="1089" y="1243"/>
                    <a:pt x="1089" y="1243"/>
                  </a:cubicBezTo>
                  <a:cubicBezTo>
                    <a:pt x="1084" y="1215"/>
                    <a:pt x="1084" y="1215"/>
                    <a:pt x="1084" y="1215"/>
                  </a:cubicBezTo>
                  <a:cubicBezTo>
                    <a:pt x="1084" y="1215"/>
                    <a:pt x="1085" y="1248"/>
                    <a:pt x="1021" y="1249"/>
                  </a:cubicBezTo>
                  <a:cubicBezTo>
                    <a:pt x="1021" y="1249"/>
                    <a:pt x="1002" y="1212"/>
                    <a:pt x="976" y="1184"/>
                  </a:cubicBezTo>
                  <a:cubicBezTo>
                    <a:pt x="950" y="1157"/>
                    <a:pt x="998" y="1158"/>
                    <a:pt x="998" y="1158"/>
                  </a:cubicBezTo>
                  <a:cubicBezTo>
                    <a:pt x="998" y="1158"/>
                    <a:pt x="1025" y="1213"/>
                    <a:pt x="1055" y="1214"/>
                  </a:cubicBezTo>
                  <a:cubicBezTo>
                    <a:pt x="1084" y="1215"/>
                    <a:pt x="1085" y="1201"/>
                    <a:pt x="1085" y="1201"/>
                  </a:cubicBezTo>
                  <a:cubicBezTo>
                    <a:pt x="1085" y="1201"/>
                    <a:pt x="1103" y="1224"/>
                    <a:pt x="1121" y="1226"/>
                  </a:cubicBezTo>
                  <a:cubicBezTo>
                    <a:pt x="1140" y="1229"/>
                    <a:pt x="1236" y="1231"/>
                    <a:pt x="1236" y="1231"/>
                  </a:cubicBezTo>
                  <a:cubicBezTo>
                    <a:pt x="1236" y="1231"/>
                    <a:pt x="1272" y="1257"/>
                    <a:pt x="1272" y="1267"/>
                  </a:cubicBezTo>
                  <a:cubicBezTo>
                    <a:pt x="1272" y="1277"/>
                    <a:pt x="1298" y="1264"/>
                    <a:pt x="1298" y="1264"/>
                  </a:cubicBezTo>
                  <a:cubicBezTo>
                    <a:pt x="1298" y="1264"/>
                    <a:pt x="1304" y="1281"/>
                    <a:pt x="1280" y="1282"/>
                  </a:cubicBezTo>
                  <a:cubicBezTo>
                    <a:pt x="1280" y="1282"/>
                    <a:pt x="1315" y="1323"/>
                    <a:pt x="1329" y="1284"/>
                  </a:cubicBezTo>
                  <a:cubicBezTo>
                    <a:pt x="1329" y="1284"/>
                    <a:pt x="1337" y="1346"/>
                    <a:pt x="1347" y="1369"/>
                  </a:cubicBezTo>
                  <a:cubicBezTo>
                    <a:pt x="1357" y="1393"/>
                    <a:pt x="1424" y="1496"/>
                    <a:pt x="1424" y="1496"/>
                  </a:cubicBezTo>
                  <a:cubicBezTo>
                    <a:pt x="1424" y="1496"/>
                    <a:pt x="1444" y="1503"/>
                    <a:pt x="1464" y="1447"/>
                  </a:cubicBezTo>
                  <a:cubicBezTo>
                    <a:pt x="1483" y="1392"/>
                    <a:pt x="1423" y="1394"/>
                    <a:pt x="1498" y="1347"/>
                  </a:cubicBezTo>
                  <a:cubicBezTo>
                    <a:pt x="1572" y="1300"/>
                    <a:pt x="1548" y="1290"/>
                    <a:pt x="1548" y="1290"/>
                  </a:cubicBezTo>
                  <a:cubicBezTo>
                    <a:pt x="1548" y="1290"/>
                    <a:pt x="1586" y="1307"/>
                    <a:pt x="1605" y="1279"/>
                  </a:cubicBezTo>
                  <a:cubicBezTo>
                    <a:pt x="1605" y="1279"/>
                    <a:pt x="1620" y="1316"/>
                    <a:pt x="1651" y="1330"/>
                  </a:cubicBezTo>
                  <a:cubicBezTo>
                    <a:pt x="1683" y="1343"/>
                    <a:pt x="1664" y="1374"/>
                    <a:pt x="1664" y="1374"/>
                  </a:cubicBezTo>
                  <a:cubicBezTo>
                    <a:pt x="1664" y="1374"/>
                    <a:pt x="1681" y="1393"/>
                    <a:pt x="1705" y="1365"/>
                  </a:cubicBezTo>
                  <a:cubicBezTo>
                    <a:pt x="1712" y="1357"/>
                    <a:pt x="1721" y="1376"/>
                    <a:pt x="1729" y="1398"/>
                  </a:cubicBezTo>
                  <a:cubicBezTo>
                    <a:pt x="1736" y="1421"/>
                    <a:pt x="1738" y="1474"/>
                    <a:pt x="1744" y="1486"/>
                  </a:cubicBezTo>
                  <a:cubicBezTo>
                    <a:pt x="1749" y="1497"/>
                    <a:pt x="1776" y="1526"/>
                    <a:pt x="1776" y="1526"/>
                  </a:cubicBezTo>
                  <a:cubicBezTo>
                    <a:pt x="1785" y="1549"/>
                    <a:pt x="1794" y="1561"/>
                    <a:pt x="1794" y="1561"/>
                  </a:cubicBezTo>
                  <a:cubicBezTo>
                    <a:pt x="1837" y="1618"/>
                    <a:pt x="1861" y="1599"/>
                    <a:pt x="1851" y="1592"/>
                  </a:cubicBezTo>
                  <a:cubicBezTo>
                    <a:pt x="1841" y="1585"/>
                    <a:pt x="1836" y="1562"/>
                    <a:pt x="1826" y="1539"/>
                  </a:cubicBezTo>
                  <a:cubicBezTo>
                    <a:pt x="1816" y="1515"/>
                    <a:pt x="1780" y="1510"/>
                    <a:pt x="1780" y="1510"/>
                  </a:cubicBezTo>
                  <a:cubicBezTo>
                    <a:pt x="1777" y="1491"/>
                    <a:pt x="1757" y="1479"/>
                    <a:pt x="1757" y="1479"/>
                  </a:cubicBezTo>
                  <a:cubicBezTo>
                    <a:pt x="1752" y="1450"/>
                    <a:pt x="1763" y="1423"/>
                    <a:pt x="1763" y="1423"/>
                  </a:cubicBezTo>
                  <a:cubicBezTo>
                    <a:pt x="1822" y="1440"/>
                    <a:pt x="1781" y="1455"/>
                    <a:pt x="1816" y="1459"/>
                  </a:cubicBezTo>
                  <a:cubicBezTo>
                    <a:pt x="1852" y="1463"/>
                    <a:pt x="1843" y="1496"/>
                    <a:pt x="1843" y="1496"/>
                  </a:cubicBezTo>
                  <a:cubicBezTo>
                    <a:pt x="1899" y="1464"/>
                    <a:pt x="1898" y="1443"/>
                    <a:pt x="1898" y="1443"/>
                  </a:cubicBezTo>
                  <a:cubicBezTo>
                    <a:pt x="1903" y="1397"/>
                    <a:pt x="1878" y="1384"/>
                    <a:pt x="1878" y="1384"/>
                  </a:cubicBezTo>
                  <a:cubicBezTo>
                    <a:pt x="1878" y="1384"/>
                    <a:pt x="1846" y="1379"/>
                    <a:pt x="1833" y="1342"/>
                  </a:cubicBezTo>
                  <a:cubicBezTo>
                    <a:pt x="1820" y="1305"/>
                    <a:pt x="1858" y="1292"/>
                    <a:pt x="1858" y="1292"/>
                  </a:cubicBezTo>
                  <a:cubicBezTo>
                    <a:pt x="1992" y="1288"/>
                    <a:pt x="2011" y="1222"/>
                    <a:pt x="2025" y="1185"/>
                  </a:cubicBezTo>
                  <a:cubicBezTo>
                    <a:pt x="2038" y="1149"/>
                    <a:pt x="2021" y="1123"/>
                    <a:pt x="2021" y="1123"/>
                  </a:cubicBezTo>
                  <a:cubicBezTo>
                    <a:pt x="2021" y="1123"/>
                    <a:pt x="2008" y="1121"/>
                    <a:pt x="2002" y="1104"/>
                  </a:cubicBezTo>
                  <a:cubicBezTo>
                    <a:pt x="1997" y="1086"/>
                    <a:pt x="1980" y="1072"/>
                    <a:pt x="1980" y="1072"/>
                  </a:cubicBezTo>
                  <a:cubicBezTo>
                    <a:pt x="1977" y="1042"/>
                    <a:pt x="2017" y="1063"/>
                    <a:pt x="2014" y="1044"/>
                  </a:cubicBezTo>
                  <a:cubicBezTo>
                    <a:pt x="2010" y="1025"/>
                    <a:pt x="1986" y="1025"/>
                    <a:pt x="1986" y="1025"/>
                  </a:cubicBezTo>
                  <a:cubicBezTo>
                    <a:pt x="1973" y="1035"/>
                    <a:pt x="1968" y="1033"/>
                    <a:pt x="1968" y="1033"/>
                  </a:cubicBezTo>
                  <a:cubicBezTo>
                    <a:pt x="1933" y="1013"/>
                    <a:pt x="1944" y="1019"/>
                    <a:pt x="1973" y="986"/>
                  </a:cubicBezTo>
                  <a:cubicBezTo>
                    <a:pt x="2000" y="953"/>
                    <a:pt x="1995" y="1009"/>
                    <a:pt x="1995" y="1009"/>
                  </a:cubicBezTo>
                  <a:cubicBezTo>
                    <a:pt x="1996" y="1003"/>
                    <a:pt x="2049" y="971"/>
                    <a:pt x="2043" y="1003"/>
                  </a:cubicBezTo>
                  <a:cubicBezTo>
                    <a:pt x="2038" y="1035"/>
                    <a:pt x="2069" y="1030"/>
                    <a:pt x="2069" y="1030"/>
                  </a:cubicBezTo>
                  <a:cubicBezTo>
                    <a:pt x="2073" y="1099"/>
                    <a:pt x="2072" y="1090"/>
                    <a:pt x="2102" y="1074"/>
                  </a:cubicBezTo>
                  <a:cubicBezTo>
                    <a:pt x="2132" y="1059"/>
                    <a:pt x="2112" y="1036"/>
                    <a:pt x="2090" y="1012"/>
                  </a:cubicBezTo>
                  <a:cubicBezTo>
                    <a:pt x="2068" y="988"/>
                    <a:pt x="2086" y="1001"/>
                    <a:pt x="2105" y="961"/>
                  </a:cubicBezTo>
                  <a:cubicBezTo>
                    <a:pt x="2123" y="922"/>
                    <a:pt x="2143" y="945"/>
                    <a:pt x="2143" y="945"/>
                  </a:cubicBezTo>
                  <a:cubicBezTo>
                    <a:pt x="2210" y="886"/>
                    <a:pt x="2219" y="827"/>
                    <a:pt x="2219" y="827"/>
                  </a:cubicBezTo>
                  <a:cubicBezTo>
                    <a:pt x="2208" y="772"/>
                    <a:pt x="2208" y="772"/>
                    <a:pt x="2208" y="772"/>
                  </a:cubicBezTo>
                  <a:cubicBezTo>
                    <a:pt x="2208" y="772"/>
                    <a:pt x="2215" y="743"/>
                    <a:pt x="2196" y="724"/>
                  </a:cubicBezTo>
                  <a:cubicBezTo>
                    <a:pt x="2177" y="705"/>
                    <a:pt x="2184" y="721"/>
                    <a:pt x="2164" y="722"/>
                  </a:cubicBezTo>
                  <a:cubicBezTo>
                    <a:pt x="2144" y="722"/>
                    <a:pt x="2118" y="700"/>
                    <a:pt x="2118" y="700"/>
                  </a:cubicBezTo>
                  <a:cubicBezTo>
                    <a:pt x="2200" y="597"/>
                    <a:pt x="2200" y="597"/>
                    <a:pt x="2200" y="597"/>
                  </a:cubicBezTo>
                  <a:cubicBezTo>
                    <a:pt x="2200" y="597"/>
                    <a:pt x="2259" y="612"/>
                    <a:pt x="2271" y="602"/>
                  </a:cubicBezTo>
                  <a:cubicBezTo>
                    <a:pt x="2283" y="592"/>
                    <a:pt x="2314" y="600"/>
                    <a:pt x="2314" y="600"/>
                  </a:cubicBezTo>
                  <a:cubicBezTo>
                    <a:pt x="2314" y="600"/>
                    <a:pt x="2292" y="608"/>
                    <a:pt x="2339" y="610"/>
                  </a:cubicBezTo>
                  <a:cubicBezTo>
                    <a:pt x="2386" y="611"/>
                    <a:pt x="2355" y="594"/>
                    <a:pt x="2355" y="594"/>
                  </a:cubicBezTo>
                  <a:cubicBezTo>
                    <a:pt x="2357" y="540"/>
                    <a:pt x="2414" y="528"/>
                    <a:pt x="2414" y="539"/>
                  </a:cubicBezTo>
                  <a:cubicBezTo>
                    <a:pt x="2414" y="550"/>
                    <a:pt x="2406" y="569"/>
                    <a:pt x="2420" y="568"/>
                  </a:cubicBezTo>
                  <a:cubicBezTo>
                    <a:pt x="2435" y="568"/>
                    <a:pt x="2464" y="518"/>
                    <a:pt x="2465" y="537"/>
                  </a:cubicBezTo>
                  <a:cubicBezTo>
                    <a:pt x="2466" y="556"/>
                    <a:pt x="2448" y="566"/>
                    <a:pt x="2425" y="603"/>
                  </a:cubicBezTo>
                  <a:cubicBezTo>
                    <a:pt x="2401" y="641"/>
                    <a:pt x="2380" y="635"/>
                    <a:pt x="2384" y="666"/>
                  </a:cubicBezTo>
                  <a:cubicBezTo>
                    <a:pt x="2388" y="697"/>
                    <a:pt x="2425" y="769"/>
                    <a:pt x="2428" y="782"/>
                  </a:cubicBezTo>
                  <a:cubicBezTo>
                    <a:pt x="2430" y="795"/>
                    <a:pt x="2458" y="797"/>
                    <a:pt x="2453" y="766"/>
                  </a:cubicBezTo>
                  <a:cubicBezTo>
                    <a:pt x="2449" y="735"/>
                    <a:pt x="2465" y="736"/>
                    <a:pt x="2465" y="736"/>
                  </a:cubicBezTo>
                  <a:cubicBezTo>
                    <a:pt x="2456" y="710"/>
                    <a:pt x="2484" y="701"/>
                    <a:pt x="2484" y="701"/>
                  </a:cubicBezTo>
                  <a:cubicBezTo>
                    <a:pt x="2484" y="701"/>
                    <a:pt x="2462" y="692"/>
                    <a:pt x="2474" y="674"/>
                  </a:cubicBezTo>
                  <a:cubicBezTo>
                    <a:pt x="2486" y="655"/>
                    <a:pt x="2485" y="635"/>
                    <a:pt x="2476" y="636"/>
                  </a:cubicBezTo>
                  <a:cubicBezTo>
                    <a:pt x="2468" y="636"/>
                    <a:pt x="2455" y="600"/>
                    <a:pt x="2476" y="586"/>
                  </a:cubicBezTo>
                  <a:cubicBezTo>
                    <a:pt x="2496" y="571"/>
                    <a:pt x="2509" y="587"/>
                    <a:pt x="2509" y="587"/>
                  </a:cubicBezTo>
                  <a:cubicBezTo>
                    <a:pt x="2509" y="587"/>
                    <a:pt x="2516" y="571"/>
                    <a:pt x="2528" y="569"/>
                  </a:cubicBezTo>
                  <a:cubicBezTo>
                    <a:pt x="2541" y="568"/>
                    <a:pt x="2560" y="585"/>
                    <a:pt x="2560" y="585"/>
                  </a:cubicBezTo>
                  <a:cubicBezTo>
                    <a:pt x="2560" y="571"/>
                    <a:pt x="2606" y="514"/>
                    <a:pt x="2633" y="518"/>
                  </a:cubicBezTo>
                  <a:cubicBezTo>
                    <a:pt x="2659" y="523"/>
                    <a:pt x="2667" y="559"/>
                    <a:pt x="2662" y="523"/>
                  </a:cubicBezTo>
                  <a:cubicBezTo>
                    <a:pt x="2658" y="488"/>
                    <a:pt x="2626" y="468"/>
                    <a:pt x="2626" y="468"/>
                  </a:cubicBezTo>
                  <a:cubicBezTo>
                    <a:pt x="2642" y="463"/>
                    <a:pt x="2656" y="464"/>
                    <a:pt x="2658" y="449"/>
                  </a:cubicBezTo>
                  <a:cubicBezTo>
                    <a:pt x="2659" y="434"/>
                    <a:pt x="2635" y="417"/>
                    <a:pt x="2650" y="419"/>
                  </a:cubicBezTo>
                  <a:cubicBezTo>
                    <a:pt x="2665" y="422"/>
                    <a:pt x="2668" y="444"/>
                    <a:pt x="2673" y="444"/>
                  </a:cubicBezTo>
                  <a:cubicBezTo>
                    <a:pt x="2678" y="444"/>
                    <a:pt x="2672" y="425"/>
                    <a:pt x="2718" y="460"/>
                  </a:cubicBezTo>
                  <a:cubicBezTo>
                    <a:pt x="2764" y="496"/>
                    <a:pt x="2738" y="463"/>
                    <a:pt x="2752" y="442"/>
                  </a:cubicBezTo>
                  <a:cubicBezTo>
                    <a:pt x="2766" y="422"/>
                    <a:pt x="2794" y="441"/>
                    <a:pt x="2762" y="417"/>
                  </a:cubicBezTo>
                  <a:close/>
                  <a:moveTo>
                    <a:pt x="850" y="1380"/>
                  </a:moveTo>
                  <a:cubicBezTo>
                    <a:pt x="850" y="1380"/>
                    <a:pt x="852" y="1344"/>
                    <a:pt x="815" y="1329"/>
                  </a:cubicBezTo>
                  <a:cubicBezTo>
                    <a:pt x="815" y="1329"/>
                    <a:pt x="825" y="1293"/>
                    <a:pt x="792" y="1260"/>
                  </a:cubicBezTo>
                  <a:cubicBezTo>
                    <a:pt x="792" y="1260"/>
                    <a:pt x="735" y="1133"/>
                    <a:pt x="702" y="1134"/>
                  </a:cubicBezTo>
                  <a:cubicBezTo>
                    <a:pt x="657" y="1134"/>
                    <a:pt x="595" y="1112"/>
                    <a:pt x="595" y="1112"/>
                  </a:cubicBezTo>
                  <a:cubicBezTo>
                    <a:pt x="595" y="1112"/>
                    <a:pt x="557" y="1096"/>
                    <a:pt x="562" y="1133"/>
                  </a:cubicBezTo>
                  <a:cubicBezTo>
                    <a:pt x="566" y="1170"/>
                    <a:pt x="494" y="1127"/>
                    <a:pt x="494" y="1127"/>
                  </a:cubicBezTo>
                  <a:cubicBezTo>
                    <a:pt x="494" y="1127"/>
                    <a:pt x="485" y="1105"/>
                    <a:pt x="452" y="1105"/>
                  </a:cubicBezTo>
                  <a:cubicBezTo>
                    <a:pt x="420" y="1105"/>
                    <a:pt x="416" y="1095"/>
                    <a:pt x="416" y="1095"/>
                  </a:cubicBezTo>
                  <a:cubicBezTo>
                    <a:pt x="416" y="1095"/>
                    <a:pt x="419" y="1085"/>
                    <a:pt x="426" y="1058"/>
                  </a:cubicBezTo>
                  <a:cubicBezTo>
                    <a:pt x="434" y="1030"/>
                    <a:pt x="395" y="1040"/>
                    <a:pt x="395" y="1040"/>
                  </a:cubicBezTo>
                  <a:cubicBezTo>
                    <a:pt x="254" y="1044"/>
                    <a:pt x="287" y="1063"/>
                    <a:pt x="253" y="1070"/>
                  </a:cubicBezTo>
                  <a:cubicBezTo>
                    <a:pt x="226" y="1075"/>
                    <a:pt x="203" y="1065"/>
                    <a:pt x="195" y="1061"/>
                  </a:cubicBezTo>
                  <a:cubicBezTo>
                    <a:pt x="195" y="1060"/>
                    <a:pt x="225" y="1040"/>
                    <a:pt x="244" y="1044"/>
                  </a:cubicBezTo>
                  <a:cubicBezTo>
                    <a:pt x="264" y="1049"/>
                    <a:pt x="279" y="1016"/>
                    <a:pt x="276" y="1004"/>
                  </a:cubicBezTo>
                  <a:cubicBezTo>
                    <a:pt x="274" y="992"/>
                    <a:pt x="286" y="975"/>
                    <a:pt x="298" y="974"/>
                  </a:cubicBezTo>
                  <a:cubicBezTo>
                    <a:pt x="309" y="972"/>
                    <a:pt x="324" y="957"/>
                    <a:pt x="324" y="957"/>
                  </a:cubicBezTo>
                  <a:cubicBezTo>
                    <a:pt x="325" y="932"/>
                    <a:pt x="325" y="932"/>
                    <a:pt x="325" y="932"/>
                  </a:cubicBezTo>
                  <a:cubicBezTo>
                    <a:pt x="343" y="926"/>
                    <a:pt x="365" y="935"/>
                    <a:pt x="369" y="935"/>
                  </a:cubicBezTo>
                  <a:cubicBezTo>
                    <a:pt x="391" y="935"/>
                    <a:pt x="415" y="905"/>
                    <a:pt x="417" y="915"/>
                  </a:cubicBezTo>
                  <a:cubicBezTo>
                    <a:pt x="420" y="926"/>
                    <a:pt x="439" y="955"/>
                    <a:pt x="472" y="973"/>
                  </a:cubicBezTo>
                  <a:cubicBezTo>
                    <a:pt x="504" y="991"/>
                    <a:pt x="503" y="1006"/>
                    <a:pt x="495" y="1013"/>
                  </a:cubicBezTo>
                  <a:cubicBezTo>
                    <a:pt x="487" y="1021"/>
                    <a:pt x="449" y="1024"/>
                    <a:pt x="449" y="1024"/>
                  </a:cubicBezTo>
                  <a:cubicBezTo>
                    <a:pt x="492" y="1049"/>
                    <a:pt x="492" y="1049"/>
                    <a:pt x="492" y="1049"/>
                  </a:cubicBezTo>
                  <a:cubicBezTo>
                    <a:pt x="492" y="1049"/>
                    <a:pt x="490" y="1027"/>
                    <a:pt x="499" y="1027"/>
                  </a:cubicBezTo>
                  <a:cubicBezTo>
                    <a:pt x="508" y="1027"/>
                    <a:pt x="524" y="998"/>
                    <a:pt x="524" y="998"/>
                  </a:cubicBezTo>
                  <a:cubicBezTo>
                    <a:pt x="524" y="998"/>
                    <a:pt x="504" y="988"/>
                    <a:pt x="514" y="983"/>
                  </a:cubicBezTo>
                  <a:cubicBezTo>
                    <a:pt x="524" y="977"/>
                    <a:pt x="536" y="991"/>
                    <a:pt x="536" y="991"/>
                  </a:cubicBezTo>
                  <a:cubicBezTo>
                    <a:pt x="536" y="968"/>
                    <a:pt x="501" y="961"/>
                    <a:pt x="501" y="961"/>
                  </a:cubicBezTo>
                  <a:cubicBezTo>
                    <a:pt x="504" y="951"/>
                    <a:pt x="504" y="951"/>
                    <a:pt x="504" y="951"/>
                  </a:cubicBezTo>
                  <a:cubicBezTo>
                    <a:pt x="504" y="951"/>
                    <a:pt x="499" y="956"/>
                    <a:pt x="490" y="954"/>
                  </a:cubicBezTo>
                  <a:cubicBezTo>
                    <a:pt x="481" y="951"/>
                    <a:pt x="460" y="918"/>
                    <a:pt x="454" y="904"/>
                  </a:cubicBezTo>
                  <a:cubicBezTo>
                    <a:pt x="448" y="889"/>
                    <a:pt x="484" y="892"/>
                    <a:pt x="484" y="892"/>
                  </a:cubicBezTo>
                  <a:cubicBezTo>
                    <a:pt x="488" y="925"/>
                    <a:pt x="546" y="951"/>
                    <a:pt x="546" y="951"/>
                  </a:cubicBezTo>
                  <a:cubicBezTo>
                    <a:pt x="545" y="970"/>
                    <a:pt x="552" y="986"/>
                    <a:pt x="552" y="986"/>
                  </a:cubicBezTo>
                  <a:cubicBezTo>
                    <a:pt x="582" y="1013"/>
                    <a:pt x="581" y="1035"/>
                    <a:pt x="581" y="1035"/>
                  </a:cubicBezTo>
                  <a:cubicBezTo>
                    <a:pt x="614" y="1061"/>
                    <a:pt x="608" y="1028"/>
                    <a:pt x="608" y="1028"/>
                  </a:cubicBezTo>
                  <a:cubicBezTo>
                    <a:pt x="619" y="1032"/>
                    <a:pt x="636" y="1029"/>
                    <a:pt x="636" y="1029"/>
                  </a:cubicBezTo>
                  <a:cubicBezTo>
                    <a:pt x="628" y="1031"/>
                    <a:pt x="583" y="983"/>
                    <a:pt x="605" y="990"/>
                  </a:cubicBezTo>
                  <a:cubicBezTo>
                    <a:pt x="626" y="997"/>
                    <a:pt x="616" y="974"/>
                    <a:pt x="616" y="974"/>
                  </a:cubicBezTo>
                  <a:cubicBezTo>
                    <a:pt x="643" y="977"/>
                    <a:pt x="648" y="990"/>
                    <a:pt x="648" y="990"/>
                  </a:cubicBezTo>
                  <a:cubicBezTo>
                    <a:pt x="661" y="1050"/>
                    <a:pt x="689" y="1059"/>
                    <a:pt x="700" y="1057"/>
                  </a:cubicBezTo>
                  <a:cubicBezTo>
                    <a:pt x="711" y="1055"/>
                    <a:pt x="718" y="1038"/>
                    <a:pt x="718" y="1038"/>
                  </a:cubicBezTo>
                  <a:cubicBezTo>
                    <a:pt x="718" y="1038"/>
                    <a:pt x="724" y="1060"/>
                    <a:pt x="748" y="1056"/>
                  </a:cubicBezTo>
                  <a:cubicBezTo>
                    <a:pt x="772" y="1052"/>
                    <a:pt x="780" y="1043"/>
                    <a:pt x="780" y="1043"/>
                  </a:cubicBezTo>
                  <a:cubicBezTo>
                    <a:pt x="780" y="1043"/>
                    <a:pt x="804" y="1070"/>
                    <a:pt x="787" y="1082"/>
                  </a:cubicBezTo>
                  <a:cubicBezTo>
                    <a:pt x="770" y="1095"/>
                    <a:pt x="779" y="1120"/>
                    <a:pt x="764" y="1131"/>
                  </a:cubicBezTo>
                  <a:cubicBezTo>
                    <a:pt x="749" y="1142"/>
                    <a:pt x="714" y="1138"/>
                    <a:pt x="714" y="1138"/>
                  </a:cubicBezTo>
                  <a:cubicBezTo>
                    <a:pt x="735" y="1149"/>
                    <a:pt x="760" y="1197"/>
                    <a:pt x="760" y="1197"/>
                  </a:cubicBezTo>
                  <a:cubicBezTo>
                    <a:pt x="767" y="1183"/>
                    <a:pt x="777" y="1193"/>
                    <a:pt x="777" y="1193"/>
                  </a:cubicBezTo>
                  <a:cubicBezTo>
                    <a:pt x="777" y="1193"/>
                    <a:pt x="819" y="1236"/>
                    <a:pt x="813" y="1248"/>
                  </a:cubicBezTo>
                  <a:cubicBezTo>
                    <a:pt x="813" y="1248"/>
                    <a:pt x="840" y="1260"/>
                    <a:pt x="841" y="1299"/>
                  </a:cubicBezTo>
                  <a:cubicBezTo>
                    <a:pt x="841" y="1299"/>
                    <a:pt x="873" y="1317"/>
                    <a:pt x="890" y="1360"/>
                  </a:cubicBezTo>
                  <a:cubicBezTo>
                    <a:pt x="907" y="1404"/>
                    <a:pt x="910" y="1429"/>
                    <a:pt x="911" y="1431"/>
                  </a:cubicBezTo>
                  <a:cubicBezTo>
                    <a:pt x="898" y="1413"/>
                    <a:pt x="877" y="1392"/>
                    <a:pt x="850" y="1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2160588" y="3625851"/>
              <a:ext cx="111125" cy="190500"/>
            </a:xfrm>
            <a:custGeom>
              <a:avLst/>
              <a:gdLst/>
              <a:ahLst/>
              <a:cxnLst/>
              <a:rect l="l" t="t" r="r" b="b"/>
              <a:pathLst>
                <a:path w="111" h="191" extrusionOk="0">
                  <a:moveTo>
                    <a:pt x="20" y="64"/>
                  </a:moveTo>
                  <a:cubicBezTo>
                    <a:pt x="15" y="82"/>
                    <a:pt x="23" y="91"/>
                    <a:pt x="23" y="91"/>
                  </a:cubicBezTo>
                  <a:cubicBezTo>
                    <a:pt x="51" y="87"/>
                    <a:pt x="44" y="105"/>
                    <a:pt x="44" y="105"/>
                  </a:cubicBezTo>
                  <a:cubicBezTo>
                    <a:pt x="44" y="105"/>
                    <a:pt x="53" y="116"/>
                    <a:pt x="43" y="117"/>
                  </a:cubicBezTo>
                  <a:cubicBezTo>
                    <a:pt x="34" y="117"/>
                    <a:pt x="29" y="123"/>
                    <a:pt x="31" y="136"/>
                  </a:cubicBezTo>
                  <a:cubicBezTo>
                    <a:pt x="33" y="148"/>
                    <a:pt x="17" y="136"/>
                    <a:pt x="18" y="146"/>
                  </a:cubicBezTo>
                  <a:cubicBezTo>
                    <a:pt x="18" y="156"/>
                    <a:pt x="33" y="163"/>
                    <a:pt x="30" y="163"/>
                  </a:cubicBezTo>
                  <a:cubicBezTo>
                    <a:pt x="27" y="163"/>
                    <a:pt x="2" y="191"/>
                    <a:pt x="2" y="191"/>
                  </a:cubicBezTo>
                  <a:cubicBezTo>
                    <a:pt x="28" y="174"/>
                    <a:pt x="93" y="173"/>
                    <a:pt x="93" y="173"/>
                  </a:cubicBezTo>
                  <a:cubicBezTo>
                    <a:pt x="111" y="172"/>
                    <a:pt x="103" y="167"/>
                    <a:pt x="103" y="167"/>
                  </a:cubicBezTo>
                  <a:cubicBezTo>
                    <a:pt x="98" y="159"/>
                    <a:pt x="98" y="159"/>
                    <a:pt x="98" y="159"/>
                  </a:cubicBezTo>
                  <a:cubicBezTo>
                    <a:pt x="104" y="144"/>
                    <a:pt x="108" y="129"/>
                    <a:pt x="108" y="129"/>
                  </a:cubicBezTo>
                  <a:cubicBezTo>
                    <a:pt x="88" y="129"/>
                    <a:pt x="88" y="129"/>
                    <a:pt x="88" y="129"/>
                  </a:cubicBezTo>
                  <a:cubicBezTo>
                    <a:pt x="89" y="115"/>
                    <a:pt x="83" y="101"/>
                    <a:pt x="72" y="94"/>
                  </a:cubicBezTo>
                  <a:cubicBezTo>
                    <a:pt x="61" y="87"/>
                    <a:pt x="58" y="65"/>
                    <a:pt x="58" y="65"/>
                  </a:cubicBezTo>
                  <a:cubicBezTo>
                    <a:pt x="58" y="65"/>
                    <a:pt x="40" y="72"/>
                    <a:pt x="47" y="58"/>
                  </a:cubicBezTo>
                  <a:cubicBezTo>
                    <a:pt x="53" y="44"/>
                    <a:pt x="65" y="27"/>
                    <a:pt x="58" y="26"/>
                  </a:cubicBezTo>
                  <a:cubicBezTo>
                    <a:pt x="50" y="25"/>
                    <a:pt x="20" y="41"/>
                    <a:pt x="33" y="24"/>
                  </a:cubicBezTo>
                  <a:cubicBezTo>
                    <a:pt x="46" y="8"/>
                    <a:pt x="39" y="0"/>
                    <a:pt x="39" y="0"/>
                  </a:cubicBezTo>
                  <a:cubicBezTo>
                    <a:pt x="9" y="4"/>
                    <a:pt x="12" y="20"/>
                    <a:pt x="6" y="41"/>
                  </a:cubicBezTo>
                  <a:cubicBezTo>
                    <a:pt x="0" y="62"/>
                    <a:pt x="25" y="46"/>
                    <a:pt x="20" y="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101850" y="3700463"/>
              <a:ext cx="69850" cy="96838"/>
            </a:xfrm>
            <a:custGeom>
              <a:avLst/>
              <a:gdLst/>
              <a:ahLst/>
              <a:cxnLst/>
              <a:rect l="l" t="t" r="r" b="b"/>
              <a:pathLst>
                <a:path w="70" h="98" extrusionOk="0">
                  <a:moveTo>
                    <a:pt x="20" y="58"/>
                  </a:moveTo>
                  <a:cubicBezTo>
                    <a:pt x="9" y="80"/>
                    <a:pt x="0" y="77"/>
                    <a:pt x="12" y="87"/>
                  </a:cubicBezTo>
                  <a:cubicBezTo>
                    <a:pt x="25" y="98"/>
                    <a:pt x="17" y="79"/>
                    <a:pt x="39" y="75"/>
                  </a:cubicBezTo>
                  <a:cubicBezTo>
                    <a:pt x="60" y="71"/>
                    <a:pt x="54" y="37"/>
                    <a:pt x="54" y="37"/>
                  </a:cubicBezTo>
                  <a:cubicBezTo>
                    <a:pt x="70" y="22"/>
                    <a:pt x="67" y="17"/>
                    <a:pt x="56" y="9"/>
                  </a:cubicBezTo>
                  <a:cubicBezTo>
                    <a:pt x="46" y="0"/>
                    <a:pt x="30" y="3"/>
                    <a:pt x="31" y="16"/>
                  </a:cubicBezTo>
                  <a:cubicBezTo>
                    <a:pt x="33" y="28"/>
                    <a:pt x="41" y="30"/>
                    <a:pt x="24" y="31"/>
                  </a:cubicBezTo>
                  <a:cubicBezTo>
                    <a:pt x="7" y="32"/>
                    <a:pt x="2" y="36"/>
                    <a:pt x="8" y="48"/>
                  </a:cubicBezTo>
                  <a:cubicBezTo>
                    <a:pt x="13" y="60"/>
                    <a:pt x="31" y="35"/>
                    <a:pt x="20" y="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924050" y="3424238"/>
              <a:ext cx="144463" cy="90488"/>
            </a:xfrm>
            <a:custGeom>
              <a:avLst/>
              <a:gdLst/>
              <a:ahLst/>
              <a:cxnLst/>
              <a:rect l="l" t="t" r="r" b="b"/>
              <a:pathLst>
                <a:path w="145" h="91" extrusionOk="0">
                  <a:moveTo>
                    <a:pt x="118" y="65"/>
                  </a:moveTo>
                  <a:cubicBezTo>
                    <a:pt x="132" y="50"/>
                    <a:pt x="129" y="67"/>
                    <a:pt x="136" y="50"/>
                  </a:cubicBezTo>
                  <a:cubicBezTo>
                    <a:pt x="143" y="33"/>
                    <a:pt x="145" y="6"/>
                    <a:pt x="113" y="9"/>
                  </a:cubicBezTo>
                  <a:cubicBezTo>
                    <a:pt x="82" y="12"/>
                    <a:pt x="99" y="11"/>
                    <a:pt x="80" y="15"/>
                  </a:cubicBezTo>
                  <a:cubicBezTo>
                    <a:pt x="60" y="20"/>
                    <a:pt x="57" y="33"/>
                    <a:pt x="47" y="27"/>
                  </a:cubicBezTo>
                  <a:cubicBezTo>
                    <a:pt x="38" y="21"/>
                    <a:pt x="52" y="13"/>
                    <a:pt x="35" y="1"/>
                  </a:cubicBezTo>
                  <a:cubicBezTo>
                    <a:pt x="35" y="1"/>
                    <a:pt x="14" y="0"/>
                    <a:pt x="31" y="21"/>
                  </a:cubicBezTo>
                  <a:cubicBezTo>
                    <a:pt x="31" y="21"/>
                    <a:pt x="14" y="13"/>
                    <a:pt x="7" y="26"/>
                  </a:cubicBezTo>
                  <a:cubicBezTo>
                    <a:pt x="0" y="40"/>
                    <a:pt x="35" y="24"/>
                    <a:pt x="35" y="37"/>
                  </a:cubicBezTo>
                  <a:cubicBezTo>
                    <a:pt x="35" y="51"/>
                    <a:pt x="16" y="50"/>
                    <a:pt x="16" y="50"/>
                  </a:cubicBezTo>
                  <a:cubicBezTo>
                    <a:pt x="16" y="50"/>
                    <a:pt x="48" y="60"/>
                    <a:pt x="31" y="70"/>
                  </a:cubicBezTo>
                  <a:cubicBezTo>
                    <a:pt x="14" y="79"/>
                    <a:pt x="29" y="78"/>
                    <a:pt x="40" y="78"/>
                  </a:cubicBezTo>
                  <a:cubicBezTo>
                    <a:pt x="51" y="78"/>
                    <a:pt x="58" y="88"/>
                    <a:pt x="73" y="89"/>
                  </a:cubicBezTo>
                  <a:cubicBezTo>
                    <a:pt x="88" y="91"/>
                    <a:pt x="104" y="81"/>
                    <a:pt x="118" y="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424238" y="4486276"/>
              <a:ext cx="38100" cy="53975"/>
            </a:xfrm>
            <a:custGeom>
              <a:avLst/>
              <a:gdLst/>
              <a:ahLst/>
              <a:cxnLst/>
              <a:rect l="l" t="t" r="r" b="b"/>
              <a:pathLst>
                <a:path w="37" h="54" extrusionOk="0">
                  <a:moveTo>
                    <a:pt x="12" y="0"/>
                  </a:moveTo>
                  <a:cubicBezTo>
                    <a:pt x="12" y="0"/>
                    <a:pt x="0" y="7"/>
                    <a:pt x="3" y="30"/>
                  </a:cubicBezTo>
                  <a:cubicBezTo>
                    <a:pt x="6" y="53"/>
                    <a:pt x="20" y="54"/>
                    <a:pt x="27" y="52"/>
                  </a:cubicBezTo>
                  <a:cubicBezTo>
                    <a:pt x="34" y="50"/>
                    <a:pt x="37" y="40"/>
                    <a:pt x="33" y="26"/>
                  </a:cubicBezTo>
                  <a:cubicBezTo>
                    <a:pt x="29" y="13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3665538" y="4548188"/>
              <a:ext cx="200025" cy="190500"/>
            </a:xfrm>
            <a:custGeom>
              <a:avLst/>
              <a:gdLst/>
              <a:ahLst/>
              <a:cxnLst/>
              <a:rect l="l" t="t" r="r" b="b"/>
              <a:pathLst>
                <a:path w="200" h="191" extrusionOk="0">
                  <a:moveTo>
                    <a:pt x="135" y="88"/>
                  </a:moveTo>
                  <a:cubicBezTo>
                    <a:pt x="129" y="65"/>
                    <a:pt x="25" y="2"/>
                    <a:pt x="0" y="0"/>
                  </a:cubicBezTo>
                  <a:cubicBezTo>
                    <a:pt x="0" y="0"/>
                    <a:pt x="68" y="53"/>
                    <a:pt x="79" y="78"/>
                  </a:cubicBezTo>
                  <a:cubicBezTo>
                    <a:pt x="94" y="114"/>
                    <a:pt x="151" y="179"/>
                    <a:pt x="172" y="178"/>
                  </a:cubicBezTo>
                  <a:cubicBezTo>
                    <a:pt x="192" y="177"/>
                    <a:pt x="200" y="191"/>
                    <a:pt x="186" y="132"/>
                  </a:cubicBezTo>
                  <a:cubicBezTo>
                    <a:pt x="186" y="132"/>
                    <a:pt x="141" y="111"/>
                    <a:pt x="135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3856038" y="4725988"/>
              <a:ext cx="165100" cy="50800"/>
            </a:xfrm>
            <a:custGeom>
              <a:avLst/>
              <a:gdLst/>
              <a:ahLst/>
              <a:cxnLst/>
              <a:rect l="l" t="t" r="r" b="b"/>
              <a:pathLst>
                <a:path w="165" h="52" extrusionOk="0">
                  <a:moveTo>
                    <a:pt x="163" y="43"/>
                  </a:moveTo>
                  <a:cubicBezTo>
                    <a:pt x="161" y="43"/>
                    <a:pt x="138" y="37"/>
                    <a:pt x="116" y="26"/>
                  </a:cubicBezTo>
                  <a:cubicBezTo>
                    <a:pt x="94" y="15"/>
                    <a:pt x="87" y="18"/>
                    <a:pt x="72" y="19"/>
                  </a:cubicBezTo>
                  <a:cubicBezTo>
                    <a:pt x="56" y="20"/>
                    <a:pt x="43" y="14"/>
                    <a:pt x="35" y="7"/>
                  </a:cubicBezTo>
                  <a:cubicBezTo>
                    <a:pt x="28" y="0"/>
                    <a:pt x="0" y="4"/>
                    <a:pt x="7" y="15"/>
                  </a:cubicBezTo>
                  <a:cubicBezTo>
                    <a:pt x="7" y="15"/>
                    <a:pt x="27" y="37"/>
                    <a:pt x="64" y="38"/>
                  </a:cubicBezTo>
                  <a:cubicBezTo>
                    <a:pt x="101" y="38"/>
                    <a:pt x="117" y="52"/>
                    <a:pt x="138" y="49"/>
                  </a:cubicBezTo>
                  <a:cubicBezTo>
                    <a:pt x="159" y="46"/>
                    <a:pt x="165" y="43"/>
                    <a:pt x="163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3878263" y="4530726"/>
              <a:ext cx="171450" cy="168275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59" y="83"/>
                  </a:moveTo>
                  <a:cubicBezTo>
                    <a:pt x="148" y="83"/>
                    <a:pt x="126" y="61"/>
                    <a:pt x="127" y="51"/>
                  </a:cubicBezTo>
                  <a:cubicBezTo>
                    <a:pt x="128" y="40"/>
                    <a:pt x="153" y="38"/>
                    <a:pt x="148" y="38"/>
                  </a:cubicBezTo>
                  <a:cubicBezTo>
                    <a:pt x="144" y="38"/>
                    <a:pt x="141" y="32"/>
                    <a:pt x="141" y="32"/>
                  </a:cubicBezTo>
                  <a:cubicBezTo>
                    <a:pt x="150" y="25"/>
                    <a:pt x="147" y="21"/>
                    <a:pt x="147" y="21"/>
                  </a:cubicBezTo>
                  <a:cubicBezTo>
                    <a:pt x="134" y="19"/>
                    <a:pt x="126" y="8"/>
                    <a:pt x="120" y="5"/>
                  </a:cubicBezTo>
                  <a:cubicBezTo>
                    <a:pt x="113" y="2"/>
                    <a:pt x="105" y="0"/>
                    <a:pt x="104" y="5"/>
                  </a:cubicBezTo>
                  <a:cubicBezTo>
                    <a:pt x="102" y="10"/>
                    <a:pt x="94" y="31"/>
                    <a:pt x="83" y="31"/>
                  </a:cubicBezTo>
                  <a:cubicBezTo>
                    <a:pt x="72" y="30"/>
                    <a:pt x="77" y="32"/>
                    <a:pt x="72" y="34"/>
                  </a:cubicBezTo>
                  <a:cubicBezTo>
                    <a:pt x="66" y="36"/>
                    <a:pt x="80" y="49"/>
                    <a:pt x="66" y="50"/>
                  </a:cubicBezTo>
                  <a:cubicBezTo>
                    <a:pt x="52" y="51"/>
                    <a:pt x="55" y="54"/>
                    <a:pt x="45" y="70"/>
                  </a:cubicBezTo>
                  <a:cubicBezTo>
                    <a:pt x="35" y="85"/>
                    <a:pt x="32" y="71"/>
                    <a:pt x="17" y="73"/>
                  </a:cubicBezTo>
                  <a:cubicBezTo>
                    <a:pt x="3" y="76"/>
                    <a:pt x="0" y="102"/>
                    <a:pt x="18" y="112"/>
                  </a:cubicBezTo>
                  <a:cubicBezTo>
                    <a:pt x="36" y="122"/>
                    <a:pt x="38" y="150"/>
                    <a:pt x="38" y="150"/>
                  </a:cubicBezTo>
                  <a:cubicBezTo>
                    <a:pt x="55" y="145"/>
                    <a:pt x="52" y="149"/>
                    <a:pt x="77" y="153"/>
                  </a:cubicBezTo>
                  <a:cubicBezTo>
                    <a:pt x="103" y="158"/>
                    <a:pt x="95" y="166"/>
                    <a:pt x="117" y="168"/>
                  </a:cubicBezTo>
                  <a:cubicBezTo>
                    <a:pt x="139" y="169"/>
                    <a:pt x="132" y="131"/>
                    <a:pt x="132" y="131"/>
                  </a:cubicBezTo>
                  <a:cubicBezTo>
                    <a:pt x="150" y="126"/>
                    <a:pt x="145" y="92"/>
                    <a:pt x="145" y="92"/>
                  </a:cubicBezTo>
                  <a:cubicBezTo>
                    <a:pt x="168" y="100"/>
                    <a:pt x="171" y="82"/>
                    <a:pt x="159" y="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4044950" y="4600576"/>
              <a:ext cx="96838" cy="133350"/>
            </a:xfrm>
            <a:custGeom>
              <a:avLst/>
              <a:gdLst/>
              <a:ahLst/>
              <a:cxnLst/>
              <a:rect l="l" t="t" r="r" b="b"/>
              <a:pathLst>
                <a:path w="96" h="133" extrusionOk="0">
                  <a:moveTo>
                    <a:pt x="9" y="88"/>
                  </a:moveTo>
                  <a:cubicBezTo>
                    <a:pt x="18" y="89"/>
                    <a:pt x="17" y="90"/>
                    <a:pt x="22" y="109"/>
                  </a:cubicBezTo>
                  <a:cubicBezTo>
                    <a:pt x="26" y="128"/>
                    <a:pt x="32" y="127"/>
                    <a:pt x="32" y="127"/>
                  </a:cubicBezTo>
                  <a:cubicBezTo>
                    <a:pt x="40" y="127"/>
                    <a:pt x="37" y="119"/>
                    <a:pt x="37" y="119"/>
                  </a:cubicBezTo>
                  <a:cubicBezTo>
                    <a:pt x="33" y="101"/>
                    <a:pt x="27" y="82"/>
                    <a:pt x="37" y="85"/>
                  </a:cubicBezTo>
                  <a:cubicBezTo>
                    <a:pt x="46" y="88"/>
                    <a:pt x="51" y="104"/>
                    <a:pt x="66" y="118"/>
                  </a:cubicBezTo>
                  <a:cubicBezTo>
                    <a:pt x="82" y="133"/>
                    <a:pt x="79" y="116"/>
                    <a:pt x="78" y="110"/>
                  </a:cubicBezTo>
                  <a:cubicBezTo>
                    <a:pt x="77" y="104"/>
                    <a:pt x="72" y="102"/>
                    <a:pt x="72" y="102"/>
                  </a:cubicBezTo>
                  <a:cubicBezTo>
                    <a:pt x="60" y="102"/>
                    <a:pt x="69" y="86"/>
                    <a:pt x="61" y="85"/>
                  </a:cubicBezTo>
                  <a:cubicBezTo>
                    <a:pt x="52" y="85"/>
                    <a:pt x="48" y="70"/>
                    <a:pt x="48" y="70"/>
                  </a:cubicBezTo>
                  <a:cubicBezTo>
                    <a:pt x="48" y="70"/>
                    <a:pt x="42" y="60"/>
                    <a:pt x="54" y="57"/>
                  </a:cubicBezTo>
                  <a:cubicBezTo>
                    <a:pt x="65" y="54"/>
                    <a:pt x="70" y="46"/>
                    <a:pt x="70" y="46"/>
                  </a:cubicBezTo>
                  <a:cubicBezTo>
                    <a:pt x="55" y="39"/>
                    <a:pt x="44" y="48"/>
                    <a:pt x="36" y="48"/>
                  </a:cubicBezTo>
                  <a:cubicBezTo>
                    <a:pt x="28" y="47"/>
                    <a:pt x="21" y="68"/>
                    <a:pt x="20" y="46"/>
                  </a:cubicBezTo>
                  <a:cubicBezTo>
                    <a:pt x="19" y="24"/>
                    <a:pt x="41" y="33"/>
                    <a:pt x="58" y="33"/>
                  </a:cubicBezTo>
                  <a:cubicBezTo>
                    <a:pt x="76" y="32"/>
                    <a:pt x="79" y="28"/>
                    <a:pt x="88" y="20"/>
                  </a:cubicBezTo>
                  <a:cubicBezTo>
                    <a:pt x="96" y="12"/>
                    <a:pt x="84" y="0"/>
                    <a:pt x="81" y="9"/>
                  </a:cubicBezTo>
                  <a:cubicBezTo>
                    <a:pt x="79" y="18"/>
                    <a:pt x="72" y="19"/>
                    <a:pt x="58" y="21"/>
                  </a:cubicBezTo>
                  <a:cubicBezTo>
                    <a:pt x="44" y="23"/>
                    <a:pt x="50" y="19"/>
                    <a:pt x="30" y="16"/>
                  </a:cubicBezTo>
                  <a:cubicBezTo>
                    <a:pt x="10" y="14"/>
                    <a:pt x="10" y="31"/>
                    <a:pt x="12" y="40"/>
                  </a:cubicBezTo>
                  <a:cubicBezTo>
                    <a:pt x="13" y="49"/>
                    <a:pt x="8" y="41"/>
                    <a:pt x="10" y="51"/>
                  </a:cubicBezTo>
                  <a:cubicBezTo>
                    <a:pt x="13" y="61"/>
                    <a:pt x="14" y="66"/>
                    <a:pt x="8" y="75"/>
                  </a:cubicBezTo>
                  <a:cubicBezTo>
                    <a:pt x="2" y="84"/>
                    <a:pt x="0" y="87"/>
                    <a:pt x="9" y="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024313" y="4760913"/>
              <a:ext cx="57150" cy="22225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46" y="16"/>
                  </a:moveTo>
                  <a:cubicBezTo>
                    <a:pt x="57" y="15"/>
                    <a:pt x="52" y="6"/>
                    <a:pt x="36" y="8"/>
                  </a:cubicBezTo>
                  <a:cubicBezTo>
                    <a:pt x="20" y="10"/>
                    <a:pt x="14" y="0"/>
                    <a:pt x="0" y="16"/>
                  </a:cubicBezTo>
                  <a:cubicBezTo>
                    <a:pt x="0" y="16"/>
                    <a:pt x="3" y="22"/>
                    <a:pt x="15" y="22"/>
                  </a:cubicBezTo>
                  <a:cubicBezTo>
                    <a:pt x="27" y="21"/>
                    <a:pt x="35" y="16"/>
                    <a:pt x="4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071938" y="4783138"/>
              <a:ext cx="39688" cy="25400"/>
            </a:xfrm>
            <a:custGeom>
              <a:avLst/>
              <a:gdLst/>
              <a:ahLst/>
              <a:cxnLst/>
              <a:rect l="l" t="t" r="r" b="b"/>
              <a:pathLst>
                <a:path w="39" h="26" extrusionOk="0">
                  <a:moveTo>
                    <a:pt x="10" y="4"/>
                  </a:moveTo>
                  <a:cubicBezTo>
                    <a:pt x="1" y="5"/>
                    <a:pt x="1" y="0"/>
                    <a:pt x="0" y="6"/>
                  </a:cubicBezTo>
                  <a:cubicBezTo>
                    <a:pt x="0" y="6"/>
                    <a:pt x="2" y="13"/>
                    <a:pt x="12" y="13"/>
                  </a:cubicBezTo>
                  <a:cubicBezTo>
                    <a:pt x="22" y="13"/>
                    <a:pt x="21" y="26"/>
                    <a:pt x="26" y="24"/>
                  </a:cubicBezTo>
                  <a:cubicBezTo>
                    <a:pt x="31" y="21"/>
                    <a:pt x="39" y="20"/>
                    <a:pt x="27" y="11"/>
                  </a:cubicBezTo>
                  <a:cubicBezTo>
                    <a:pt x="16" y="2"/>
                    <a:pt x="20" y="2"/>
                    <a:pt x="10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141788" y="4770438"/>
              <a:ext cx="57150" cy="44450"/>
            </a:xfrm>
            <a:custGeom>
              <a:avLst/>
              <a:gdLst/>
              <a:ahLst/>
              <a:cxnLst/>
              <a:rect l="l" t="t" r="r" b="b"/>
              <a:pathLst>
                <a:path w="57" h="45" extrusionOk="0">
                  <a:moveTo>
                    <a:pt x="10" y="34"/>
                  </a:moveTo>
                  <a:cubicBezTo>
                    <a:pt x="14" y="34"/>
                    <a:pt x="26" y="29"/>
                    <a:pt x="29" y="19"/>
                  </a:cubicBezTo>
                  <a:cubicBezTo>
                    <a:pt x="31" y="8"/>
                    <a:pt x="46" y="17"/>
                    <a:pt x="54" y="7"/>
                  </a:cubicBezTo>
                  <a:cubicBezTo>
                    <a:pt x="54" y="7"/>
                    <a:pt x="57" y="0"/>
                    <a:pt x="41" y="1"/>
                  </a:cubicBezTo>
                  <a:cubicBezTo>
                    <a:pt x="24" y="1"/>
                    <a:pt x="25" y="6"/>
                    <a:pt x="20" y="17"/>
                  </a:cubicBezTo>
                  <a:cubicBezTo>
                    <a:pt x="14" y="27"/>
                    <a:pt x="9" y="12"/>
                    <a:pt x="0" y="45"/>
                  </a:cubicBezTo>
                  <a:cubicBezTo>
                    <a:pt x="0" y="45"/>
                    <a:pt x="5" y="35"/>
                    <a:pt x="1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202113" y="4643438"/>
              <a:ext cx="393700" cy="173038"/>
            </a:xfrm>
            <a:custGeom>
              <a:avLst/>
              <a:gdLst/>
              <a:ahLst/>
              <a:cxnLst/>
              <a:rect l="l" t="t" r="r" b="b"/>
              <a:pathLst>
                <a:path w="392" h="173" extrusionOk="0">
                  <a:moveTo>
                    <a:pt x="82" y="23"/>
                  </a:moveTo>
                  <a:cubicBezTo>
                    <a:pt x="77" y="1"/>
                    <a:pt x="78" y="0"/>
                    <a:pt x="52" y="0"/>
                  </a:cubicBezTo>
                  <a:cubicBezTo>
                    <a:pt x="25" y="1"/>
                    <a:pt x="0" y="7"/>
                    <a:pt x="27" y="16"/>
                  </a:cubicBezTo>
                  <a:cubicBezTo>
                    <a:pt x="53" y="25"/>
                    <a:pt x="41" y="35"/>
                    <a:pt x="54" y="40"/>
                  </a:cubicBezTo>
                  <a:cubicBezTo>
                    <a:pt x="67" y="44"/>
                    <a:pt x="69" y="62"/>
                    <a:pt x="71" y="62"/>
                  </a:cubicBezTo>
                  <a:cubicBezTo>
                    <a:pt x="73" y="62"/>
                    <a:pt x="78" y="51"/>
                    <a:pt x="78" y="51"/>
                  </a:cubicBezTo>
                  <a:cubicBezTo>
                    <a:pt x="88" y="58"/>
                    <a:pt x="104" y="69"/>
                    <a:pt x="127" y="70"/>
                  </a:cubicBezTo>
                  <a:cubicBezTo>
                    <a:pt x="149" y="72"/>
                    <a:pt x="172" y="95"/>
                    <a:pt x="176" y="110"/>
                  </a:cubicBezTo>
                  <a:cubicBezTo>
                    <a:pt x="180" y="126"/>
                    <a:pt x="144" y="104"/>
                    <a:pt x="156" y="120"/>
                  </a:cubicBezTo>
                  <a:cubicBezTo>
                    <a:pt x="168" y="136"/>
                    <a:pt x="181" y="120"/>
                    <a:pt x="193" y="121"/>
                  </a:cubicBezTo>
                  <a:cubicBezTo>
                    <a:pt x="205" y="123"/>
                    <a:pt x="217" y="142"/>
                    <a:pt x="217" y="142"/>
                  </a:cubicBezTo>
                  <a:cubicBezTo>
                    <a:pt x="217" y="142"/>
                    <a:pt x="245" y="149"/>
                    <a:pt x="247" y="136"/>
                  </a:cubicBezTo>
                  <a:cubicBezTo>
                    <a:pt x="249" y="123"/>
                    <a:pt x="253" y="102"/>
                    <a:pt x="284" y="122"/>
                  </a:cubicBezTo>
                  <a:cubicBezTo>
                    <a:pt x="315" y="142"/>
                    <a:pt x="323" y="160"/>
                    <a:pt x="347" y="159"/>
                  </a:cubicBezTo>
                  <a:cubicBezTo>
                    <a:pt x="372" y="158"/>
                    <a:pt x="392" y="173"/>
                    <a:pt x="316" y="118"/>
                  </a:cubicBezTo>
                  <a:cubicBezTo>
                    <a:pt x="241" y="64"/>
                    <a:pt x="298" y="56"/>
                    <a:pt x="186" y="34"/>
                  </a:cubicBezTo>
                  <a:cubicBezTo>
                    <a:pt x="181" y="27"/>
                    <a:pt x="161" y="31"/>
                    <a:pt x="143" y="23"/>
                  </a:cubicBezTo>
                  <a:cubicBezTo>
                    <a:pt x="124" y="16"/>
                    <a:pt x="113" y="27"/>
                    <a:pt x="107" y="37"/>
                  </a:cubicBezTo>
                  <a:cubicBezTo>
                    <a:pt x="100" y="48"/>
                    <a:pt x="88" y="46"/>
                    <a:pt x="82" y="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078288" y="4764088"/>
              <a:ext cx="79375" cy="19050"/>
            </a:xfrm>
            <a:custGeom>
              <a:avLst/>
              <a:gdLst/>
              <a:ahLst/>
              <a:cxnLst/>
              <a:rect l="l" t="t" r="r" b="b"/>
              <a:pathLst>
                <a:path w="79" h="18" extrusionOk="0">
                  <a:moveTo>
                    <a:pt x="34" y="15"/>
                  </a:moveTo>
                  <a:cubicBezTo>
                    <a:pt x="48" y="13"/>
                    <a:pt x="58" y="9"/>
                    <a:pt x="79" y="7"/>
                  </a:cubicBezTo>
                  <a:cubicBezTo>
                    <a:pt x="79" y="7"/>
                    <a:pt x="65" y="0"/>
                    <a:pt x="35" y="8"/>
                  </a:cubicBezTo>
                  <a:cubicBezTo>
                    <a:pt x="35" y="8"/>
                    <a:pt x="28" y="4"/>
                    <a:pt x="11" y="4"/>
                  </a:cubicBezTo>
                  <a:cubicBezTo>
                    <a:pt x="0" y="4"/>
                    <a:pt x="9" y="8"/>
                    <a:pt x="9" y="8"/>
                  </a:cubicBezTo>
                  <a:cubicBezTo>
                    <a:pt x="9" y="8"/>
                    <a:pt x="21" y="18"/>
                    <a:pt x="34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162425" y="468471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2"/>
                  </a:moveTo>
                  <a:cubicBezTo>
                    <a:pt x="0" y="0"/>
                    <a:pt x="8" y="2"/>
                    <a:pt x="0" y="5"/>
                  </a:cubicBezTo>
                  <a:cubicBezTo>
                    <a:pt x="0" y="5"/>
                    <a:pt x="5" y="14"/>
                    <a:pt x="12" y="14"/>
                  </a:cubicBezTo>
                  <a:cubicBezTo>
                    <a:pt x="18" y="14"/>
                    <a:pt x="18" y="4"/>
                    <a:pt x="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4191000" y="4681538"/>
              <a:ext cx="53975" cy="19050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6" y="16"/>
                  </a:moveTo>
                  <a:cubicBezTo>
                    <a:pt x="12" y="13"/>
                    <a:pt x="19" y="8"/>
                    <a:pt x="34" y="12"/>
                  </a:cubicBezTo>
                  <a:cubicBezTo>
                    <a:pt x="48" y="16"/>
                    <a:pt x="53" y="12"/>
                    <a:pt x="47" y="8"/>
                  </a:cubicBezTo>
                  <a:cubicBezTo>
                    <a:pt x="41" y="4"/>
                    <a:pt x="26" y="2"/>
                    <a:pt x="0" y="0"/>
                  </a:cubicBezTo>
                  <a:cubicBezTo>
                    <a:pt x="0" y="0"/>
                    <a:pt x="1" y="19"/>
                    <a:pt x="6" y="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4159250" y="4595813"/>
              <a:ext cx="38100" cy="65088"/>
            </a:xfrm>
            <a:custGeom>
              <a:avLst/>
              <a:gdLst/>
              <a:ahLst/>
              <a:cxnLst/>
              <a:rect l="l" t="t" r="r" b="b"/>
              <a:pathLst>
                <a:path w="37" h="66" extrusionOk="0">
                  <a:moveTo>
                    <a:pt x="2" y="22"/>
                  </a:moveTo>
                  <a:cubicBezTo>
                    <a:pt x="0" y="29"/>
                    <a:pt x="16" y="26"/>
                    <a:pt x="17" y="38"/>
                  </a:cubicBezTo>
                  <a:cubicBezTo>
                    <a:pt x="19" y="51"/>
                    <a:pt x="23" y="66"/>
                    <a:pt x="26" y="53"/>
                  </a:cubicBezTo>
                  <a:cubicBezTo>
                    <a:pt x="29" y="39"/>
                    <a:pt x="37" y="41"/>
                    <a:pt x="27" y="29"/>
                  </a:cubicBezTo>
                  <a:cubicBezTo>
                    <a:pt x="17" y="17"/>
                    <a:pt x="13" y="12"/>
                    <a:pt x="21" y="0"/>
                  </a:cubicBezTo>
                  <a:cubicBezTo>
                    <a:pt x="21" y="0"/>
                    <a:pt x="4" y="15"/>
                    <a:pt x="2" y="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4281488" y="4719638"/>
              <a:ext cx="31750" cy="36513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18" y="0"/>
                  </a:moveTo>
                  <a:cubicBezTo>
                    <a:pt x="18" y="0"/>
                    <a:pt x="19" y="23"/>
                    <a:pt x="10" y="25"/>
                  </a:cubicBezTo>
                  <a:cubicBezTo>
                    <a:pt x="0" y="26"/>
                    <a:pt x="28" y="36"/>
                    <a:pt x="26" y="21"/>
                  </a:cubicBezTo>
                  <a:cubicBezTo>
                    <a:pt x="24" y="6"/>
                    <a:pt x="32" y="9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4246563" y="4738688"/>
              <a:ext cx="26988" cy="31750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9" y="20"/>
                  </a:moveTo>
                  <a:cubicBezTo>
                    <a:pt x="9" y="20"/>
                    <a:pt x="0" y="31"/>
                    <a:pt x="14" y="28"/>
                  </a:cubicBezTo>
                  <a:cubicBezTo>
                    <a:pt x="27" y="24"/>
                    <a:pt x="10" y="0"/>
                    <a:pt x="13" y="9"/>
                  </a:cubicBezTo>
                  <a:cubicBezTo>
                    <a:pt x="15" y="18"/>
                    <a:pt x="9" y="20"/>
                    <a:pt x="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021138" y="4803776"/>
              <a:ext cx="687388" cy="560388"/>
            </a:xfrm>
            <a:custGeom>
              <a:avLst/>
              <a:gdLst/>
              <a:ahLst/>
              <a:cxnLst/>
              <a:rect l="l" t="t" r="r" b="b"/>
              <a:pathLst>
                <a:path w="688" h="560" extrusionOk="0">
                  <a:moveTo>
                    <a:pt x="673" y="318"/>
                  </a:moveTo>
                  <a:cubicBezTo>
                    <a:pt x="658" y="252"/>
                    <a:pt x="617" y="237"/>
                    <a:pt x="617" y="237"/>
                  </a:cubicBezTo>
                  <a:cubicBezTo>
                    <a:pt x="607" y="207"/>
                    <a:pt x="590" y="214"/>
                    <a:pt x="590" y="214"/>
                  </a:cubicBezTo>
                  <a:cubicBezTo>
                    <a:pt x="590" y="214"/>
                    <a:pt x="571" y="167"/>
                    <a:pt x="548" y="162"/>
                  </a:cubicBezTo>
                  <a:cubicBezTo>
                    <a:pt x="525" y="158"/>
                    <a:pt x="504" y="127"/>
                    <a:pt x="489" y="93"/>
                  </a:cubicBezTo>
                  <a:cubicBezTo>
                    <a:pt x="474" y="60"/>
                    <a:pt x="461" y="83"/>
                    <a:pt x="457" y="66"/>
                  </a:cubicBezTo>
                  <a:cubicBezTo>
                    <a:pt x="452" y="49"/>
                    <a:pt x="425" y="0"/>
                    <a:pt x="417" y="8"/>
                  </a:cubicBezTo>
                  <a:cubicBezTo>
                    <a:pt x="409" y="15"/>
                    <a:pt x="424" y="82"/>
                    <a:pt x="424" y="112"/>
                  </a:cubicBezTo>
                  <a:cubicBezTo>
                    <a:pt x="424" y="143"/>
                    <a:pt x="370" y="107"/>
                    <a:pt x="345" y="88"/>
                  </a:cubicBezTo>
                  <a:cubicBezTo>
                    <a:pt x="320" y="69"/>
                    <a:pt x="347" y="60"/>
                    <a:pt x="345" y="41"/>
                  </a:cubicBezTo>
                  <a:cubicBezTo>
                    <a:pt x="344" y="22"/>
                    <a:pt x="312" y="27"/>
                    <a:pt x="287" y="27"/>
                  </a:cubicBezTo>
                  <a:cubicBezTo>
                    <a:pt x="262" y="27"/>
                    <a:pt x="236" y="31"/>
                    <a:pt x="233" y="60"/>
                  </a:cubicBezTo>
                  <a:cubicBezTo>
                    <a:pt x="230" y="90"/>
                    <a:pt x="212" y="77"/>
                    <a:pt x="212" y="77"/>
                  </a:cubicBezTo>
                  <a:cubicBezTo>
                    <a:pt x="212" y="77"/>
                    <a:pt x="220" y="63"/>
                    <a:pt x="193" y="61"/>
                  </a:cubicBezTo>
                  <a:cubicBezTo>
                    <a:pt x="167" y="59"/>
                    <a:pt x="169" y="82"/>
                    <a:pt x="156" y="94"/>
                  </a:cubicBezTo>
                  <a:cubicBezTo>
                    <a:pt x="142" y="107"/>
                    <a:pt x="155" y="129"/>
                    <a:pt x="145" y="112"/>
                  </a:cubicBezTo>
                  <a:cubicBezTo>
                    <a:pt x="136" y="95"/>
                    <a:pt x="125" y="107"/>
                    <a:pt x="127" y="120"/>
                  </a:cubicBezTo>
                  <a:cubicBezTo>
                    <a:pt x="129" y="132"/>
                    <a:pt x="129" y="159"/>
                    <a:pt x="110" y="161"/>
                  </a:cubicBezTo>
                  <a:cubicBezTo>
                    <a:pt x="90" y="163"/>
                    <a:pt x="50" y="174"/>
                    <a:pt x="25" y="202"/>
                  </a:cubicBezTo>
                  <a:cubicBezTo>
                    <a:pt x="0" y="230"/>
                    <a:pt x="13" y="227"/>
                    <a:pt x="22" y="259"/>
                  </a:cubicBezTo>
                  <a:cubicBezTo>
                    <a:pt x="31" y="291"/>
                    <a:pt x="20" y="282"/>
                    <a:pt x="23" y="295"/>
                  </a:cubicBezTo>
                  <a:cubicBezTo>
                    <a:pt x="25" y="308"/>
                    <a:pt x="71" y="373"/>
                    <a:pt x="81" y="398"/>
                  </a:cubicBezTo>
                  <a:cubicBezTo>
                    <a:pt x="91" y="423"/>
                    <a:pt x="78" y="431"/>
                    <a:pt x="78" y="431"/>
                  </a:cubicBezTo>
                  <a:cubicBezTo>
                    <a:pt x="83" y="462"/>
                    <a:pt x="96" y="469"/>
                    <a:pt x="127" y="468"/>
                  </a:cubicBezTo>
                  <a:cubicBezTo>
                    <a:pt x="157" y="466"/>
                    <a:pt x="138" y="434"/>
                    <a:pt x="164" y="439"/>
                  </a:cubicBezTo>
                  <a:cubicBezTo>
                    <a:pt x="189" y="443"/>
                    <a:pt x="217" y="434"/>
                    <a:pt x="217" y="434"/>
                  </a:cubicBezTo>
                  <a:cubicBezTo>
                    <a:pt x="233" y="399"/>
                    <a:pt x="271" y="415"/>
                    <a:pt x="284" y="404"/>
                  </a:cubicBezTo>
                  <a:cubicBezTo>
                    <a:pt x="297" y="392"/>
                    <a:pt x="324" y="391"/>
                    <a:pt x="341" y="391"/>
                  </a:cubicBezTo>
                  <a:cubicBezTo>
                    <a:pt x="358" y="391"/>
                    <a:pt x="403" y="428"/>
                    <a:pt x="404" y="440"/>
                  </a:cubicBezTo>
                  <a:cubicBezTo>
                    <a:pt x="405" y="453"/>
                    <a:pt x="427" y="474"/>
                    <a:pt x="422" y="461"/>
                  </a:cubicBezTo>
                  <a:cubicBezTo>
                    <a:pt x="416" y="447"/>
                    <a:pt x="443" y="418"/>
                    <a:pt x="443" y="418"/>
                  </a:cubicBezTo>
                  <a:cubicBezTo>
                    <a:pt x="457" y="423"/>
                    <a:pt x="453" y="460"/>
                    <a:pt x="453" y="460"/>
                  </a:cubicBezTo>
                  <a:cubicBezTo>
                    <a:pt x="462" y="446"/>
                    <a:pt x="467" y="478"/>
                    <a:pt x="467" y="478"/>
                  </a:cubicBezTo>
                  <a:cubicBezTo>
                    <a:pt x="477" y="481"/>
                    <a:pt x="483" y="468"/>
                    <a:pt x="495" y="503"/>
                  </a:cubicBezTo>
                  <a:cubicBezTo>
                    <a:pt x="506" y="539"/>
                    <a:pt x="552" y="548"/>
                    <a:pt x="562" y="554"/>
                  </a:cubicBezTo>
                  <a:cubicBezTo>
                    <a:pt x="572" y="560"/>
                    <a:pt x="580" y="535"/>
                    <a:pt x="580" y="535"/>
                  </a:cubicBezTo>
                  <a:cubicBezTo>
                    <a:pt x="605" y="558"/>
                    <a:pt x="622" y="553"/>
                    <a:pt x="622" y="553"/>
                  </a:cubicBezTo>
                  <a:cubicBezTo>
                    <a:pt x="631" y="518"/>
                    <a:pt x="679" y="532"/>
                    <a:pt x="679" y="532"/>
                  </a:cubicBezTo>
                  <a:cubicBezTo>
                    <a:pt x="670" y="513"/>
                    <a:pt x="665" y="450"/>
                    <a:pt x="672" y="420"/>
                  </a:cubicBezTo>
                  <a:cubicBezTo>
                    <a:pt x="680" y="389"/>
                    <a:pt x="688" y="386"/>
                    <a:pt x="673" y="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4619625" y="5403851"/>
              <a:ext cx="76200" cy="77788"/>
            </a:xfrm>
            <a:custGeom>
              <a:avLst/>
              <a:gdLst/>
              <a:ahLst/>
              <a:cxnLst/>
              <a:rect l="l" t="t" r="r" b="b"/>
              <a:pathLst>
                <a:path w="76" h="77" extrusionOk="0">
                  <a:moveTo>
                    <a:pt x="37" y="10"/>
                  </a:moveTo>
                  <a:cubicBezTo>
                    <a:pt x="19" y="10"/>
                    <a:pt x="0" y="0"/>
                    <a:pt x="0" y="0"/>
                  </a:cubicBezTo>
                  <a:cubicBezTo>
                    <a:pt x="3" y="21"/>
                    <a:pt x="22" y="31"/>
                    <a:pt x="22" y="31"/>
                  </a:cubicBezTo>
                  <a:cubicBezTo>
                    <a:pt x="28" y="57"/>
                    <a:pt x="36" y="67"/>
                    <a:pt x="49" y="72"/>
                  </a:cubicBezTo>
                  <a:cubicBezTo>
                    <a:pt x="63" y="77"/>
                    <a:pt x="63" y="61"/>
                    <a:pt x="69" y="46"/>
                  </a:cubicBezTo>
                  <a:cubicBezTo>
                    <a:pt x="76" y="30"/>
                    <a:pt x="59" y="5"/>
                    <a:pt x="59" y="5"/>
                  </a:cubicBezTo>
                  <a:cubicBezTo>
                    <a:pt x="59" y="5"/>
                    <a:pt x="55" y="10"/>
                    <a:pt x="3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094163" y="4102101"/>
              <a:ext cx="49213" cy="57150"/>
            </a:xfrm>
            <a:custGeom>
              <a:avLst/>
              <a:gdLst/>
              <a:ahLst/>
              <a:cxnLst/>
              <a:rect l="l" t="t" r="r" b="b"/>
              <a:pathLst>
                <a:path w="49" h="57" extrusionOk="0">
                  <a:moveTo>
                    <a:pt x="0" y="20"/>
                  </a:moveTo>
                  <a:cubicBezTo>
                    <a:pt x="0" y="20"/>
                    <a:pt x="5" y="23"/>
                    <a:pt x="12" y="20"/>
                  </a:cubicBezTo>
                  <a:cubicBezTo>
                    <a:pt x="19" y="17"/>
                    <a:pt x="3" y="28"/>
                    <a:pt x="11" y="42"/>
                  </a:cubicBezTo>
                  <a:cubicBezTo>
                    <a:pt x="19" y="55"/>
                    <a:pt x="23" y="57"/>
                    <a:pt x="29" y="51"/>
                  </a:cubicBezTo>
                  <a:cubicBezTo>
                    <a:pt x="35" y="44"/>
                    <a:pt x="49" y="37"/>
                    <a:pt x="37" y="19"/>
                  </a:cubicBezTo>
                  <a:cubicBezTo>
                    <a:pt x="25" y="1"/>
                    <a:pt x="10" y="0"/>
                    <a:pt x="0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08450" y="3983038"/>
              <a:ext cx="149225" cy="142875"/>
            </a:xfrm>
            <a:custGeom>
              <a:avLst/>
              <a:gdLst/>
              <a:ahLst/>
              <a:cxnLst/>
              <a:rect l="l" t="t" r="r" b="b"/>
              <a:pathLst>
                <a:path w="149" h="144" extrusionOk="0">
                  <a:moveTo>
                    <a:pt x="23" y="100"/>
                  </a:moveTo>
                  <a:cubicBezTo>
                    <a:pt x="10" y="101"/>
                    <a:pt x="0" y="118"/>
                    <a:pt x="0" y="118"/>
                  </a:cubicBezTo>
                  <a:cubicBezTo>
                    <a:pt x="13" y="122"/>
                    <a:pt x="16" y="120"/>
                    <a:pt x="16" y="120"/>
                  </a:cubicBezTo>
                  <a:cubicBezTo>
                    <a:pt x="35" y="102"/>
                    <a:pt x="60" y="113"/>
                    <a:pt x="60" y="113"/>
                  </a:cubicBezTo>
                  <a:cubicBezTo>
                    <a:pt x="61" y="119"/>
                    <a:pt x="60" y="121"/>
                    <a:pt x="63" y="124"/>
                  </a:cubicBezTo>
                  <a:cubicBezTo>
                    <a:pt x="82" y="144"/>
                    <a:pt x="82" y="104"/>
                    <a:pt x="82" y="104"/>
                  </a:cubicBezTo>
                  <a:cubicBezTo>
                    <a:pt x="93" y="107"/>
                    <a:pt x="91" y="110"/>
                    <a:pt x="103" y="113"/>
                  </a:cubicBezTo>
                  <a:cubicBezTo>
                    <a:pt x="114" y="115"/>
                    <a:pt x="119" y="96"/>
                    <a:pt x="119" y="96"/>
                  </a:cubicBezTo>
                  <a:cubicBezTo>
                    <a:pt x="119" y="96"/>
                    <a:pt x="123" y="110"/>
                    <a:pt x="136" y="103"/>
                  </a:cubicBezTo>
                  <a:cubicBezTo>
                    <a:pt x="149" y="95"/>
                    <a:pt x="127" y="51"/>
                    <a:pt x="127" y="51"/>
                  </a:cubicBezTo>
                  <a:cubicBezTo>
                    <a:pt x="127" y="51"/>
                    <a:pt x="143" y="40"/>
                    <a:pt x="137" y="25"/>
                  </a:cubicBezTo>
                  <a:cubicBezTo>
                    <a:pt x="130" y="9"/>
                    <a:pt x="122" y="0"/>
                    <a:pt x="113" y="0"/>
                  </a:cubicBezTo>
                  <a:cubicBezTo>
                    <a:pt x="103" y="0"/>
                    <a:pt x="104" y="8"/>
                    <a:pt x="104" y="8"/>
                  </a:cubicBezTo>
                  <a:cubicBezTo>
                    <a:pt x="110" y="28"/>
                    <a:pt x="104" y="69"/>
                    <a:pt x="93" y="71"/>
                  </a:cubicBezTo>
                  <a:cubicBezTo>
                    <a:pt x="81" y="73"/>
                    <a:pt x="76" y="75"/>
                    <a:pt x="71" y="86"/>
                  </a:cubicBezTo>
                  <a:cubicBezTo>
                    <a:pt x="66" y="98"/>
                    <a:pt x="37" y="98"/>
                    <a:pt x="23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197350" y="3900488"/>
              <a:ext cx="87313" cy="74613"/>
            </a:xfrm>
            <a:custGeom>
              <a:avLst/>
              <a:gdLst/>
              <a:ahLst/>
              <a:cxnLst/>
              <a:rect l="l" t="t" r="r" b="b"/>
              <a:pathLst>
                <a:path w="87" h="74" extrusionOk="0">
                  <a:moveTo>
                    <a:pt x="68" y="27"/>
                  </a:moveTo>
                  <a:cubicBezTo>
                    <a:pt x="49" y="21"/>
                    <a:pt x="32" y="16"/>
                    <a:pt x="23" y="0"/>
                  </a:cubicBezTo>
                  <a:cubicBezTo>
                    <a:pt x="23" y="0"/>
                    <a:pt x="12" y="2"/>
                    <a:pt x="22" y="34"/>
                  </a:cubicBezTo>
                  <a:cubicBezTo>
                    <a:pt x="22" y="34"/>
                    <a:pt x="24" y="44"/>
                    <a:pt x="13" y="45"/>
                  </a:cubicBezTo>
                  <a:cubicBezTo>
                    <a:pt x="1" y="46"/>
                    <a:pt x="0" y="61"/>
                    <a:pt x="26" y="67"/>
                  </a:cubicBezTo>
                  <a:cubicBezTo>
                    <a:pt x="26" y="67"/>
                    <a:pt x="5" y="56"/>
                    <a:pt x="23" y="56"/>
                  </a:cubicBezTo>
                  <a:cubicBezTo>
                    <a:pt x="41" y="56"/>
                    <a:pt x="43" y="74"/>
                    <a:pt x="57" y="67"/>
                  </a:cubicBezTo>
                  <a:cubicBezTo>
                    <a:pt x="70" y="59"/>
                    <a:pt x="49" y="48"/>
                    <a:pt x="81" y="49"/>
                  </a:cubicBezTo>
                  <a:cubicBezTo>
                    <a:pt x="81" y="49"/>
                    <a:pt x="87" y="34"/>
                    <a:pt x="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183063" y="3716338"/>
              <a:ext cx="63500" cy="174625"/>
            </a:xfrm>
            <a:custGeom>
              <a:avLst/>
              <a:gdLst/>
              <a:ahLst/>
              <a:cxnLst/>
              <a:rect l="l" t="t" r="r" b="b"/>
              <a:pathLst>
                <a:path w="63" h="174" extrusionOk="0">
                  <a:moveTo>
                    <a:pt x="63" y="120"/>
                  </a:moveTo>
                  <a:cubicBezTo>
                    <a:pt x="55" y="114"/>
                    <a:pt x="35" y="93"/>
                    <a:pt x="24" y="63"/>
                  </a:cubicBezTo>
                  <a:cubicBezTo>
                    <a:pt x="14" y="33"/>
                    <a:pt x="7" y="0"/>
                    <a:pt x="4" y="8"/>
                  </a:cubicBezTo>
                  <a:cubicBezTo>
                    <a:pt x="1" y="16"/>
                    <a:pt x="0" y="11"/>
                    <a:pt x="1" y="32"/>
                  </a:cubicBezTo>
                  <a:cubicBezTo>
                    <a:pt x="2" y="53"/>
                    <a:pt x="4" y="51"/>
                    <a:pt x="10" y="71"/>
                  </a:cubicBezTo>
                  <a:cubicBezTo>
                    <a:pt x="16" y="91"/>
                    <a:pt x="10" y="93"/>
                    <a:pt x="15" y="115"/>
                  </a:cubicBezTo>
                  <a:cubicBezTo>
                    <a:pt x="21" y="138"/>
                    <a:pt x="34" y="174"/>
                    <a:pt x="34" y="174"/>
                  </a:cubicBezTo>
                  <a:cubicBezTo>
                    <a:pt x="34" y="174"/>
                    <a:pt x="30" y="163"/>
                    <a:pt x="41" y="161"/>
                  </a:cubicBezTo>
                  <a:cubicBezTo>
                    <a:pt x="51" y="159"/>
                    <a:pt x="61" y="174"/>
                    <a:pt x="61" y="174"/>
                  </a:cubicBezTo>
                  <a:cubicBezTo>
                    <a:pt x="63" y="162"/>
                    <a:pt x="32" y="147"/>
                    <a:pt x="32" y="124"/>
                  </a:cubicBezTo>
                  <a:cubicBezTo>
                    <a:pt x="32" y="102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319588" y="3883026"/>
              <a:ext cx="22225" cy="19050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2" y="8"/>
                  </a:moveTo>
                  <a:cubicBezTo>
                    <a:pt x="7" y="0"/>
                    <a:pt x="0" y="19"/>
                    <a:pt x="5" y="18"/>
                  </a:cubicBezTo>
                  <a:cubicBezTo>
                    <a:pt x="10" y="17"/>
                    <a:pt x="22" y="8"/>
                    <a:pt x="22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291013" y="3892551"/>
              <a:ext cx="28575" cy="269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5" y="13"/>
                  </a:moveTo>
                  <a:cubicBezTo>
                    <a:pt x="28" y="0"/>
                    <a:pt x="0" y="16"/>
                    <a:pt x="2" y="28"/>
                  </a:cubicBezTo>
                  <a:cubicBezTo>
                    <a:pt x="2" y="28"/>
                    <a:pt x="21" y="26"/>
                    <a:pt x="25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132263" y="4097338"/>
              <a:ext cx="34925" cy="39688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18" y="1"/>
                  </a:moveTo>
                  <a:cubicBezTo>
                    <a:pt x="14" y="0"/>
                    <a:pt x="0" y="5"/>
                    <a:pt x="1" y="15"/>
                  </a:cubicBezTo>
                  <a:cubicBezTo>
                    <a:pt x="1" y="15"/>
                    <a:pt x="10" y="29"/>
                    <a:pt x="11" y="34"/>
                  </a:cubicBezTo>
                  <a:cubicBezTo>
                    <a:pt x="12" y="39"/>
                    <a:pt x="14" y="25"/>
                    <a:pt x="14" y="18"/>
                  </a:cubicBezTo>
                  <a:cubicBezTo>
                    <a:pt x="13" y="11"/>
                    <a:pt x="27" y="17"/>
                    <a:pt x="31" y="17"/>
                  </a:cubicBezTo>
                  <a:cubicBezTo>
                    <a:pt x="34" y="17"/>
                    <a:pt x="35" y="5"/>
                    <a:pt x="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3986213" y="4237038"/>
              <a:ext cx="31750" cy="60325"/>
            </a:xfrm>
            <a:custGeom>
              <a:avLst/>
              <a:gdLst/>
              <a:ahLst/>
              <a:cxnLst/>
              <a:rect l="l" t="t" r="r" b="b"/>
              <a:pathLst>
                <a:path w="31" h="60" extrusionOk="0">
                  <a:moveTo>
                    <a:pt x="0" y="30"/>
                  </a:moveTo>
                  <a:cubicBezTo>
                    <a:pt x="0" y="30"/>
                    <a:pt x="7" y="60"/>
                    <a:pt x="17" y="60"/>
                  </a:cubicBezTo>
                  <a:cubicBezTo>
                    <a:pt x="27" y="60"/>
                    <a:pt x="14" y="50"/>
                    <a:pt x="19" y="38"/>
                  </a:cubicBezTo>
                  <a:cubicBezTo>
                    <a:pt x="24" y="27"/>
                    <a:pt x="31" y="20"/>
                    <a:pt x="25" y="10"/>
                  </a:cubicBezTo>
                  <a:cubicBezTo>
                    <a:pt x="18" y="0"/>
                    <a:pt x="5" y="14"/>
                    <a:pt x="0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3833813" y="4316413"/>
              <a:ext cx="34925" cy="44450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8" y="12"/>
                  </a:moveTo>
                  <a:cubicBezTo>
                    <a:pt x="18" y="12"/>
                    <a:pt x="2" y="18"/>
                    <a:pt x="1" y="29"/>
                  </a:cubicBezTo>
                  <a:cubicBezTo>
                    <a:pt x="0" y="40"/>
                    <a:pt x="13" y="45"/>
                    <a:pt x="24" y="42"/>
                  </a:cubicBezTo>
                  <a:cubicBezTo>
                    <a:pt x="34" y="39"/>
                    <a:pt x="35" y="25"/>
                    <a:pt x="36" y="12"/>
                  </a:cubicBezTo>
                  <a:cubicBezTo>
                    <a:pt x="36" y="0"/>
                    <a:pt x="33" y="15"/>
                    <a:pt x="18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4513263" y="4676776"/>
              <a:ext cx="77788" cy="69850"/>
            </a:xfrm>
            <a:custGeom>
              <a:avLst/>
              <a:gdLst/>
              <a:ahLst/>
              <a:cxnLst/>
              <a:rect l="l" t="t" r="r" b="b"/>
              <a:pathLst>
                <a:path w="77" h="69" extrusionOk="0">
                  <a:moveTo>
                    <a:pt x="40" y="36"/>
                  </a:moveTo>
                  <a:cubicBezTo>
                    <a:pt x="35" y="53"/>
                    <a:pt x="0" y="36"/>
                    <a:pt x="0" y="36"/>
                  </a:cubicBezTo>
                  <a:cubicBezTo>
                    <a:pt x="28" y="69"/>
                    <a:pt x="34" y="67"/>
                    <a:pt x="56" y="44"/>
                  </a:cubicBezTo>
                  <a:cubicBezTo>
                    <a:pt x="77" y="21"/>
                    <a:pt x="69" y="26"/>
                    <a:pt x="62" y="14"/>
                  </a:cubicBezTo>
                  <a:cubicBezTo>
                    <a:pt x="55" y="2"/>
                    <a:pt x="22" y="0"/>
                    <a:pt x="22" y="0"/>
                  </a:cubicBezTo>
                  <a:cubicBezTo>
                    <a:pt x="69" y="26"/>
                    <a:pt x="46" y="19"/>
                    <a:pt x="4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903538" y="4829176"/>
              <a:ext cx="106363" cy="254000"/>
            </a:xfrm>
            <a:custGeom>
              <a:avLst/>
              <a:gdLst/>
              <a:ahLst/>
              <a:cxnLst/>
              <a:rect l="l" t="t" r="r" b="b"/>
              <a:pathLst>
                <a:path w="106" h="253" extrusionOk="0">
                  <a:moveTo>
                    <a:pt x="82" y="21"/>
                  </a:moveTo>
                  <a:cubicBezTo>
                    <a:pt x="78" y="42"/>
                    <a:pt x="66" y="65"/>
                    <a:pt x="34" y="68"/>
                  </a:cubicBezTo>
                  <a:cubicBezTo>
                    <a:pt x="3" y="71"/>
                    <a:pt x="6" y="80"/>
                    <a:pt x="12" y="104"/>
                  </a:cubicBezTo>
                  <a:cubicBezTo>
                    <a:pt x="17" y="129"/>
                    <a:pt x="24" y="135"/>
                    <a:pt x="12" y="159"/>
                  </a:cubicBezTo>
                  <a:cubicBezTo>
                    <a:pt x="0" y="183"/>
                    <a:pt x="4" y="169"/>
                    <a:pt x="9" y="199"/>
                  </a:cubicBezTo>
                  <a:cubicBezTo>
                    <a:pt x="15" y="230"/>
                    <a:pt x="32" y="245"/>
                    <a:pt x="32" y="245"/>
                  </a:cubicBezTo>
                  <a:cubicBezTo>
                    <a:pt x="77" y="253"/>
                    <a:pt x="80" y="188"/>
                    <a:pt x="89" y="141"/>
                  </a:cubicBezTo>
                  <a:cubicBezTo>
                    <a:pt x="98" y="94"/>
                    <a:pt x="106" y="66"/>
                    <a:pt x="103" y="34"/>
                  </a:cubicBezTo>
                  <a:cubicBezTo>
                    <a:pt x="100" y="1"/>
                    <a:pt x="85" y="0"/>
                    <a:pt x="82" y="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2903538" y="3051176"/>
              <a:ext cx="215900" cy="244475"/>
            </a:xfrm>
            <a:custGeom>
              <a:avLst/>
              <a:gdLst/>
              <a:ahLst/>
              <a:cxnLst/>
              <a:rect l="l" t="t" r="r" b="b"/>
              <a:pathLst>
                <a:path w="215" h="245" extrusionOk="0">
                  <a:moveTo>
                    <a:pt x="21" y="212"/>
                  </a:moveTo>
                  <a:cubicBezTo>
                    <a:pt x="33" y="210"/>
                    <a:pt x="45" y="228"/>
                    <a:pt x="43" y="232"/>
                  </a:cubicBezTo>
                  <a:cubicBezTo>
                    <a:pt x="41" y="236"/>
                    <a:pt x="53" y="245"/>
                    <a:pt x="65" y="244"/>
                  </a:cubicBezTo>
                  <a:cubicBezTo>
                    <a:pt x="76" y="243"/>
                    <a:pt x="88" y="244"/>
                    <a:pt x="88" y="244"/>
                  </a:cubicBezTo>
                  <a:cubicBezTo>
                    <a:pt x="88" y="244"/>
                    <a:pt x="53" y="223"/>
                    <a:pt x="59" y="182"/>
                  </a:cubicBezTo>
                  <a:cubicBezTo>
                    <a:pt x="64" y="142"/>
                    <a:pt x="125" y="67"/>
                    <a:pt x="142" y="61"/>
                  </a:cubicBezTo>
                  <a:cubicBezTo>
                    <a:pt x="159" y="56"/>
                    <a:pt x="205" y="38"/>
                    <a:pt x="210" y="24"/>
                  </a:cubicBezTo>
                  <a:cubicBezTo>
                    <a:pt x="215" y="10"/>
                    <a:pt x="211" y="2"/>
                    <a:pt x="187" y="1"/>
                  </a:cubicBezTo>
                  <a:cubicBezTo>
                    <a:pt x="163" y="0"/>
                    <a:pt x="168" y="23"/>
                    <a:pt x="168" y="23"/>
                  </a:cubicBezTo>
                  <a:cubicBezTo>
                    <a:pt x="168" y="23"/>
                    <a:pt x="138" y="38"/>
                    <a:pt x="130" y="33"/>
                  </a:cubicBezTo>
                  <a:cubicBezTo>
                    <a:pt x="121" y="28"/>
                    <a:pt x="111" y="35"/>
                    <a:pt x="107" y="43"/>
                  </a:cubicBezTo>
                  <a:cubicBezTo>
                    <a:pt x="102" y="51"/>
                    <a:pt x="87" y="43"/>
                    <a:pt x="85" y="52"/>
                  </a:cubicBezTo>
                  <a:cubicBezTo>
                    <a:pt x="82" y="60"/>
                    <a:pt x="72" y="67"/>
                    <a:pt x="68" y="75"/>
                  </a:cubicBezTo>
                  <a:cubicBezTo>
                    <a:pt x="63" y="82"/>
                    <a:pt x="50" y="81"/>
                    <a:pt x="59" y="97"/>
                  </a:cubicBezTo>
                  <a:cubicBezTo>
                    <a:pt x="59" y="97"/>
                    <a:pt x="49" y="110"/>
                    <a:pt x="47" y="120"/>
                  </a:cubicBezTo>
                  <a:cubicBezTo>
                    <a:pt x="46" y="130"/>
                    <a:pt x="18" y="126"/>
                    <a:pt x="26" y="135"/>
                  </a:cubicBezTo>
                  <a:cubicBezTo>
                    <a:pt x="34" y="144"/>
                    <a:pt x="36" y="147"/>
                    <a:pt x="27" y="157"/>
                  </a:cubicBezTo>
                  <a:cubicBezTo>
                    <a:pt x="17" y="167"/>
                    <a:pt x="15" y="177"/>
                    <a:pt x="22" y="177"/>
                  </a:cubicBezTo>
                  <a:cubicBezTo>
                    <a:pt x="29" y="177"/>
                    <a:pt x="17" y="193"/>
                    <a:pt x="8" y="192"/>
                  </a:cubicBezTo>
                  <a:cubicBezTo>
                    <a:pt x="0" y="191"/>
                    <a:pt x="10" y="214"/>
                    <a:pt x="21" y="2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4065588" y="4494213"/>
              <a:ext cx="74613" cy="63500"/>
            </a:xfrm>
            <a:custGeom>
              <a:avLst/>
              <a:gdLst/>
              <a:ahLst/>
              <a:cxnLst/>
              <a:rect l="l" t="t" r="r" b="b"/>
              <a:pathLst>
                <a:path w="74" h="63" extrusionOk="0">
                  <a:moveTo>
                    <a:pt x="67" y="38"/>
                  </a:moveTo>
                  <a:cubicBezTo>
                    <a:pt x="74" y="48"/>
                    <a:pt x="65" y="0"/>
                    <a:pt x="55" y="0"/>
                  </a:cubicBezTo>
                  <a:cubicBezTo>
                    <a:pt x="45" y="0"/>
                    <a:pt x="44" y="13"/>
                    <a:pt x="30" y="10"/>
                  </a:cubicBezTo>
                  <a:cubicBezTo>
                    <a:pt x="16" y="8"/>
                    <a:pt x="0" y="7"/>
                    <a:pt x="4" y="35"/>
                  </a:cubicBezTo>
                  <a:cubicBezTo>
                    <a:pt x="9" y="63"/>
                    <a:pt x="3" y="30"/>
                    <a:pt x="13" y="26"/>
                  </a:cubicBezTo>
                  <a:cubicBezTo>
                    <a:pt x="23" y="22"/>
                    <a:pt x="36" y="20"/>
                    <a:pt x="35" y="27"/>
                  </a:cubicBezTo>
                  <a:cubicBezTo>
                    <a:pt x="35" y="27"/>
                    <a:pt x="30" y="45"/>
                    <a:pt x="51" y="51"/>
                  </a:cubicBezTo>
                  <a:cubicBezTo>
                    <a:pt x="72" y="57"/>
                    <a:pt x="47" y="41"/>
                    <a:pt x="52" y="30"/>
                  </a:cubicBezTo>
                  <a:cubicBezTo>
                    <a:pt x="57" y="19"/>
                    <a:pt x="60" y="29"/>
                    <a:pt x="67" y="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000500" y="4348163"/>
              <a:ext cx="47625" cy="87313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37" y="39"/>
                  </a:moveTo>
                  <a:cubicBezTo>
                    <a:pt x="42" y="36"/>
                    <a:pt x="46" y="37"/>
                    <a:pt x="43" y="27"/>
                  </a:cubicBezTo>
                  <a:cubicBezTo>
                    <a:pt x="41" y="17"/>
                    <a:pt x="36" y="18"/>
                    <a:pt x="36" y="18"/>
                  </a:cubicBezTo>
                  <a:cubicBezTo>
                    <a:pt x="32" y="0"/>
                    <a:pt x="10" y="2"/>
                    <a:pt x="10" y="2"/>
                  </a:cubicBezTo>
                  <a:cubicBezTo>
                    <a:pt x="5" y="9"/>
                    <a:pt x="20" y="34"/>
                    <a:pt x="18" y="41"/>
                  </a:cubicBezTo>
                  <a:cubicBezTo>
                    <a:pt x="16" y="48"/>
                    <a:pt x="0" y="47"/>
                    <a:pt x="18" y="59"/>
                  </a:cubicBezTo>
                  <a:cubicBezTo>
                    <a:pt x="36" y="70"/>
                    <a:pt x="14" y="67"/>
                    <a:pt x="31" y="77"/>
                  </a:cubicBezTo>
                  <a:cubicBezTo>
                    <a:pt x="47" y="88"/>
                    <a:pt x="44" y="66"/>
                    <a:pt x="37" y="65"/>
                  </a:cubicBezTo>
                  <a:cubicBezTo>
                    <a:pt x="29" y="64"/>
                    <a:pt x="32" y="42"/>
                    <a:pt x="37" y="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4048125" y="4421188"/>
              <a:ext cx="69850" cy="84138"/>
            </a:xfrm>
            <a:custGeom>
              <a:avLst/>
              <a:gdLst/>
              <a:ahLst/>
              <a:cxnLst/>
              <a:rect l="l" t="t" r="r" b="b"/>
              <a:pathLst>
                <a:path w="70" h="83" extrusionOk="0">
                  <a:moveTo>
                    <a:pt x="15" y="36"/>
                  </a:moveTo>
                  <a:cubicBezTo>
                    <a:pt x="0" y="33"/>
                    <a:pt x="1" y="34"/>
                    <a:pt x="8" y="51"/>
                  </a:cubicBezTo>
                  <a:cubicBezTo>
                    <a:pt x="16" y="68"/>
                    <a:pt x="16" y="60"/>
                    <a:pt x="12" y="72"/>
                  </a:cubicBezTo>
                  <a:cubicBezTo>
                    <a:pt x="8" y="83"/>
                    <a:pt x="20" y="73"/>
                    <a:pt x="30" y="68"/>
                  </a:cubicBezTo>
                  <a:cubicBezTo>
                    <a:pt x="39" y="64"/>
                    <a:pt x="36" y="57"/>
                    <a:pt x="53" y="54"/>
                  </a:cubicBezTo>
                  <a:cubicBezTo>
                    <a:pt x="70" y="51"/>
                    <a:pt x="62" y="28"/>
                    <a:pt x="53" y="24"/>
                  </a:cubicBezTo>
                  <a:cubicBezTo>
                    <a:pt x="44" y="20"/>
                    <a:pt x="31" y="18"/>
                    <a:pt x="30" y="11"/>
                  </a:cubicBezTo>
                  <a:cubicBezTo>
                    <a:pt x="29" y="4"/>
                    <a:pt x="10" y="0"/>
                    <a:pt x="5" y="3"/>
                  </a:cubicBezTo>
                  <a:cubicBezTo>
                    <a:pt x="5" y="3"/>
                    <a:pt x="21" y="11"/>
                    <a:pt x="26" y="23"/>
                  </a:cubicBezTo>
                  <a:cubicBezTo>
                    <a:pt x="31" y="35"/>
                    <a:pt x="31" y="30"/>
                    <a:pt x="37" y="28"/>
                  </a:cubicBezTo>
                  <a:cubicBezTo>
                    <a:pt x="44" y="26"/>
                    <a:pt x="44" y="32"/>
                    <a:pt x="34" y="43"/>
                  </a:cubicBezTo>
                  <a:cubicBezTo>
                    <a:pt x="25" y="53"/>
                    <a:pt x="30" y="39"/>
                    <a:pt x="15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4019550" y="4427538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7" y="6"/>
                  </a:moveTo>
                  <a:cubicBezTo>
                    <a:pt x="7" y="0"/>
                    <a:pt x="0" y="4"/>
                    <a:pt x="0" y="4"/>
                  </a:cubicBezTo>
                  <a:cubicBezTo>
                    <a:pt x="0" y="4"/>
                    <a:pt x="20" y="15"/>
                    <a:pt x="20" y="23"/>
                  </a:cubicBezTo>
                  <a:cubicBezTo>
                    <a:pt x="21" y="32"/>
                    <a:pt x="26" y="12"/>
                    <a:pt x="1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3979863" y="4452938"/>
              <a:ext cx="39688" cy="55563"/>
            </a:xfrm>
            <a:custGeom>
              <a:avLst/>
              <a:gdLst/>
              <a:ahLst/>
              <a:cxnLst/>
              <a:rect l="l" t="t" r="r" b="b"/>
              <a:pathLst>
                <a:path w="39" h="56" extrusionOk="0">
                  <a:moveTo>
                    <a:pt x="7" y="54"/>
                  </a:moveTo>
                  <a:cubicBezTo>
                    <a:pt x="10" y="56"/>
                    <a:pt x="12" y="54"/>
                    <a:pt x="12" y="54"/>
                  </a:cubicBezTo>
                  <a:cubicBezTo>
                    <a:pt x="12" y="54"/>
                    <a:pt x="29" y="42"/>
                    <a:pt x="33" y="34"/>
                  </a:cubicBezTo>
                  <a:cubicBezTo>
                    <a:pt x="36" y="26"/>
                    <a:pt x="39" y="16"/>
                    <a:pt x="35" y="8"/>
                  </a:cubicBezTo>
                  <a:cubicBezTo>
                    <a:pt x="31" y="0"/>
                    <a:pt x="31" y="26"/>
                    <a:pt x="24" y="31"/>
                  </a:cubicBezTo>
                  <a:cubicBezTo>
                    <a:pt x="17" y="36"/>
                    <a:pt x="0" y="48"/>
                    <a:pt x="7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944563" y="4333876"/>
              <a:ext cx="15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0" y="3252788"/>
              <a:ext cx="1682748" cy="2581274"/>
            </a:xfrm>
            <a:custGeom>
              <a:avLst/>
              <a:gdLst/>
              <a:ahLst/>
              <a:cxnLst/>
              <a:rect l="l" t="t" r="r" b="b"/>
              <a:pathLst>
                <a:path w="1681" h="2578" extrusionOk="0">
                  <a:moveTo>
                    <a:pt x="1651" y="1463"/>
                  </a:moveTo>
                  <a:cubicBezTo>
                    <a:pt x="1630" y="1455"/>
                    <a:pt x="1632" y="1431"/>
                    <a:pt x="1592" y="1422"/>
                  </a:cubicBezTo>
                  <a:cubicBezTo>
                    <a:pt x="1551" y="1413"/>
                    <a:pt x="1546" y="1421"/>
                    <a:pt x="1518" y="1397"/>
                  </a:cubicBezTo>
                  <a:cubicBezTo>
                    <a:pt x="1491" y="1373"/>
                    <a:pt x="1457" y="1396"/>
                    <a:pt x="1466" y="1356"/>
                  </a:cubicBezTo>
                  <a:cubicBezTo>
                    <a:pt x="1475" y="1315"/>
                    <a:pt x="1400" y="1289"/>
                    <a:pt x="1370" y="1291"/>
                  </a:cubicBezTo>
                  <a:cubicBezTo>
                    <a:pt x="1370" y="1291"/>
                    <a:pt x="1321" y="1245"/>
                    <a:pt x="1296" y="1227"/>
                  </a:cubicBezTo>
                  <a:cubicBezTo>
                    <a:pt x="1271" y="1210"/>
                    <a:pt x="1266" y="1232"/>
                    <a:pt x="1246" y="1227"/>
                  </a:cubicBezTo>
                  <a:cubicBezTo>
                    <a:pt x="1226" y="1223"/>
                    <a:pt x="1202" y="1207"/>
                    <a:pt x="1185" y="1192"/>
                  </a:cubicBezTo>
                  <a:cubicBezTo>
                    <a:pt x="1169" y="1177"/>
                    <a:pt x="1133" y="1222"/>
                    <a:pt x="1108" y="1213"/>
                  </a:cubicBezTo>
                  <a:cubicBezTo>
                    <a:pt x="1083" y="1204"/>
                    <a:pt x="1100" y="1232"/>
                    <a:pt x="1069" y="1253"/>
                  </a:cubicBezTo>
                  <a:cubicBezTo>
                    <a:pt x="1069" y="1253"/>
                    <a:pt x="1047" y="1212"/>
                    <a:pt x="1015" y="1239"/>
                  </a:cubicBezTo>
                  <a:cubicBezTo>
                    <a:pt x="983" y="1266"/>
                    <a:pt x="980" y="1218"/>
                    <a:pt x="980" y="1207"/>
                  </a:cubicBezTo>
                  <a:cubicBezTo>
                    <a:pt x="981" y="1196"/>
                    <a:pt x="1003" y="1149"/>
                    <a:pt x="990" y="1144"/>
                  </a:cubicBezTo>
                  <a:cubicBezTo>
                    <a:pt x="977" y="1139"/>
                    <a:pt x="917" y="1150"/>
                    <a:pt x="920" y="1137"/>
                  </a:cubicBezTo>
                  <a:cubicBezTo>
                    <a:pt x="924" y="1123"/>
                    <a:pt x="943" y="1100"/>
                    <a:pt x="943" y="1080"/>
                  </a:cubicBezTo>
                  <a:cubicBezTo>
                    <a:pt x="942" y="1080"/>
                    <a:pt x="942" y="1080"/>
                    <a:pt x="942" y="1081"/>
                  </a:cubicBezTo>
                  <a:cubicBezTo>
                    <a:pt x="948" y="1073"/>
                    <a:pt x="954" y="1066"/>
                    <a:pt x="956" y="1061"/>
                  </a:cubicBezTo>
                  <a:cubicBezTo>
                    <a:pt x="961" y="1051"/>
                    <a:pt x="936" y="1045"/>
                    <a:pt x="903" y="1055"/>
                  </a:cubicBezTo>
                  <a:cubicBezTo>
                    <a:pt x="903" y="1055"/>
                    <a:pt x="887" y="1099"/>
                    <a:pt x="872" y="1098"/>
                  </a:cubicBezTo>
                  <a:cubicBezTo>
                    <a:pt x="858" y="1097"/>
                    <a:pt x="816" y="1110"/>
                    <a:pt x="807" y="1061"/>
                  </a:cubicBezTo>
                  <a:cubicBezTo>
                    <a:pt x="799" y="1012"/>
                    <a:pt x="822" y="974"/>
                    <a:pt x="822" y="974"/>
                  </a:cubicBezTo>
                  <a:cubicBezTo>
                    <a:pt x="822" y="974"/>
                    <a:pt x="830" y="942"/>
                    <a:pt x="849" y="941"/>
                  </a:cubicBezTo>
                  <a:cubicBezTo>
                    <a:pt x="869" y="940"/>
                    <a:pt x="852" y="921"/>
                    <a:pt x="870" y="921"/>
                  </a:cubicBezTo>
                  <a:cubicBezTo>
                    <a:pt x="888" y="921"/>
                    <a:pt x="911" y="928"/>
                    <a:pt x="930" y="930"/>
                  </a:cubicBezTo>
                  <a:cubicBezTo>
                    <a:pt x="949" y="932"/>
                    <a:pt x="939" y="903"/>
                    <a:pt x="951" y="906"/>
                  </a:cubicBezTo>
                  <a:cubicBezTo>
                    <a:pt x="964" y="909"/>
                    <a:pt x="996" y="922"/>
                    <a:pt x="1024" y="914"/>
                  </a:cubicBezTo>
                  <a:cubicBezTo>
                    <a:pt x="1052" y="905"/>
                    <a:pt x="1034" y="951"/>
                    <a:pt x="1034" y="951"/>
                  </a:cubicBezTo>
                  <a:cubicBezTo>
                    <a:pt x="1034" y="951"/>
                    <a:pt x="1029" y="983"/>
                    <a:pt x="1051" y="995"/>
                  </a:cubicBezTo>
                  <a:cubicBezTo>
                    <a:pt x="1074" y="1007"/>
                    <a:pt x="1057" y="973"/>
                    <a:pt x="1059" y="945"/>
                  </a:cubicBezTo>
                  <a:cubicBezTo>
                    <a:pt x="1062" y="918"/>
                    <a:pt x="1066" y="888"/>
                    <a:pt x="1088" y="876"/>
                  </a:cubicBezTo>
                  <a:cubicBezTo>
                    <a:pt x="1110" y="864"/>
                    <a:pt x="1149" y="850"/>
                    <a:pt x="1160" y="811"/>
                  </a:cubicBezTo>
                  <a:cubicBezTo>
                    <a:pt x="1171" y="772"/>
                    <a:pt x="1180" y="775"/>
                    <a:pt x="1184" y="762"/>
                  </a:cubicBezTo>
                  <a:cubicBezTo>
                    <a:pt x="1188" y="750"/>
                    <a:pt x="1198" y="730"/>
                    <a:pt x="1221" y="729"/>
                  </a:cubicBezTo>
                  <a:cubicBezTo>
                    <a:pt x="1244" y="728"/>
                    <a:pt x="1251" y="717"/>
                    <a:pt x="1254" y="698"/>
                  </a:cubicBezTo>
                  <a:cubicBezTo>
                    <a:pt x="1257" y="679"/>
                    <a:pt x="1297" y="668"/>
                    <a:pt x="1302" y="667"/>
                  </a:cubicBezTo>
                  <a:cubicBezTo>
                    <a:pt x="1305" y="666"/>
                    <a:pt x="1308" y="661"/>
                    <a:pt x="1306" y="655"/>
                  </a:cubicBezTo>
                  <a:cubicBezTo>
                    <a:pt x="1306" y="655"/>
                    <a:pt x="1306" y="656"/>
                    <a:pt x="1306" y="656"/>
                  </a:cubicBezTo>
                  <a:cubicBezTo>
                    <a:pt x="1307" y="656"/>
                    <a:pt x="1307" y="656"/>
                    <a:pt x="1307" y="656"/>
                  </a:cubicBezTo>
                  <a:cubicBezTo>
                    <a:pt x="1343" y="640"/>
                    <a:pt x="1329" y="640"/>
                    <a:pt x="1321" y="664"/>
                  </a:cubicBezTo>
                  <a:cubicBezTo>
                    <a:pt x="1313" y="687"/>
                    <a:pt x="1316" y="682"/>
                    <a:pt x="1348" y="672"/>
                  </a:cubicBezTo>
                  <a:cubicBezTo>
                    <a:pt x="1380" y="662"/>
                    <a:pt x="1409" y="645"/>
                    <a:pt x="1404" y="633"/>
                  </a:cubicBezTo>
                  <a:cubicBezTo>
                    <a:pt x="1398" y="621"/>
                    <a:pt x="1397" y="624"/>
                    <a:pt x="1383" y="640"/>
                  </a:cubicBezTo>
                  <a:cubicBezTo>
                    <a:pt x="1369" y="657"/>
                    <a:pt x="1355" y="632"/>
                    <a:pt x="1341" y="630"/>
                  </a:cubicBezTo>
                  <a:cubicBezTo>
                    <a:pt x="1327" y="629"/>
                    <a:pt x="1343" y="608"/>
                    <a:pt x="1343" y="608"/>
                  </a:cubicBezTo>
                  <a:cubicBezTo>
                    <a:pt x="1343" y="608"/>
                    <a:pt x="1303" y="600"/>
                    <a:pt x="1331" y="596"/>
                  </a:cubicBezTo>
                  <a:cubicBezTo>
                    <a:pt x="1358" y="591"/>
                    <a:pt x="1361" y="574"/>
                    <a:pt x="1337" y="573"/>
                  </a:cubicBezTo>
                  <a:cubicBezTo>
                    <a:pt x="1313" y="572"/>
                    <a:pt x="1260" y="618"/>
                    <a:pt x="1260" y="618"/>
                  </a:cubicBezTo>
                  <a:cubicBezTo>
                    <a:pt x="1260" y="618"/>
                    <a:pt x="1304" y="572"/>
                    <a:pt x="1330" y="555"/>
                  </a:cubicBezTo>
                  <a:cubicBezTo>
                    <a:pt x="1355" y="537"/>
                    <a:pt x="1407" y="571"/>
                    <a:pt x="1424" y="549"/>
                  </a:cubicBezTo>
                  <a:cubicBezTo>
                    <a:pt x="1440" y="528"/>
                    <a:pt x="1457" y="538"/>
                    <a:pt x="1457" y="538"/>
                  </a:cubicBezTo>
                  <a:cubicBezTo>
                    <a:pt x="1416" y="610"/>
                    <a:pt x="1416" y="610"/>
                    <a:pt x="1416" y="610"/>
                  </a:cubicBezTo>
                  <a:cubicBezTo>
                    <a:pt x="1416" y="610"/>
                    <a:pt x="1437" y="608"/>
                    <a:pt x="1469" y="610"/>
                  </a:cubicBezTo>
                  <a:cubicBezTo>
                    <a:pt x="1501" y="612"/>
                    <a:pt x="1509" y="574"/>
                    <a:pt x="1495" y="572"/>
                  </a:cubicBezTo>
                  <a:cubicBezTo>
                    <a:pt x="1480" y="570"/>
                    <a:pt x="1445" y="589"/>
                    <a:pt x="1467" y="560"/>
                  </a:cubicBezTo>
                  <a:cubicBezTo>
                    <a:pt x="1489" y="531"/>
                    <a:pt x="1484" y="485"/>
                    <a:pt x="1471" y="483"/>
                  </a:cubicBezTo>
                  <a:cubicBezTo>
                    <a:pt x="1458" y="481"/>
                    <a:pt x="1465" y="461"/>
                    <a:pt x="1465" y="461"/>
                  </a:cubicBezTo>
                  <a:cubicBezTo>
                    <a:pt x="1426" y="459"/>
                    <a:pt x="1410" y="422"/>
                    <a:pt x="1410" y="422"/>
                  </a:cubicBezTo>
                  <a:cubicBezTo>
                    <a:pt x="1418" y="407"/>
                    <a:pt x="1386" y="345"/>
                    <a:pt x="1386" y="345"/>
                  </a:cubicBezTo>
                  <a:cubicBezTo>
                    <a:pt x="1386" y="345"/>
                    <a:pt x="1367" y="332"/>
                    <a:pt x="1367" y="356"/>
                  </a:cubicBezTo>
                  <a:cubicBezTo>
                    <a:pt x="1367" y="379"/>
                    <a:pt x="1332" y="388"/>
                    <a:pt x="1329" y="373"/>
                  </a:cubicBezTo>
                  <a:cubicBezTo>
                    <a:pt x="1327" y="359"/>
                    <a:pt x="1316" y="368"/>
                    <a:pt x="1316" y="368"/>
                  </a:cubicBezTo>
                  <a:cubicBezTo>
                    <a:pt x="1317" y="318"/>
                    <a:pt x="1317" y="318"/>
                    <a:pt x="1317" y="318"/>
                  </a:cubicBezTo>
                  <a:cubicBezTo>
                    <a:pt x="1312" y="317"/>
                    <a:pt x="1296" y="316"/>
                    <a:pt x="1283" y="299"/>
                  </a:cubicBezTo>
                  <a:cubicBezTo>
                    <a:pt x="1270" y="282"/>
                    <a:pt x="1267" y="287"/>
                    <a:pt x="1256" y="288"/>
                  </a:cubicBezTo>
                  <a:cubicBezTo>
                    <a:pt x="1245" y="289"/>
                    <a:pt x="1244" y="281"/>
                    <a:pt x="1222" y="281"/>
                  </a:cubicBezTo>
                  <a:cubicBezTo>
                    <a:pt x="1200" y="280"/>
                    <a:pt x="1212" y="305"/>
                    <a:pt x="1207" y="335"/>
                  </a:cubicBezTo>
                  <a:cubicBezTo>
                    <a:pt x="1203" y="364"/>
                    <a:pt x="1186" y="371"/>
                    <a:pt x="1186" y="371"/>
                  </a:cubicBezTo>
                  <a:cubicBezTo>
                    <a:pt x="1215" y="406"/>
                    <a:pt x="1204" y="439"/>
                    <a:pt x="1204" y="439"/>
                  </a:cubicBezTo>
                  <a:cubicBezTo>
                    <a:pt x="1150" y="461"/>
                    <a:pt x="1159" y="483"/>
                    <a:pt x="1159" y="483"/>
                  </a:cubicBezTo>
                  <a:cubicBezTo>
                    <a:pt x="1170" y="500"/>
                    <a:pt x="1173" y="515"/>
                    <a:pt x="1157" y="531"/>
                  </a:cubicBezTo>
                  <a:cubicBezTo>
                    <a:pt x="1141" y="547"/>
                    <a:pt x="1117" y="499"/>
                    <a:pt x="1117" y="499"/>
                  </a:cubicBezTo>
                  <a:cubicBezTo>
                    <a:pt x="1127" y="454"/>
                    <a:pt x="1127" y="454"/>
                    <a:pt x="1127" y="454"/>
                  </a:cubicBezTo>
                  <a:cubicBezTo>
                    <a:pt x="1127" y="454"/>
                    <a:pt x="1084" y="457"/>
                    <a:pt x="1082" y="448"/>
                  </a:cubicBezTo>
                  <a:cubicBezTo>
                    <a:pt x="1080" y="438"/>
                    <a:pt x="1068" y="438"/>
                    <a:pt x="1051" y="422"/>
                  </a:cubicBezTo>
                  <a:cubicBezTo>
                    <a:pt x="1033" y="405"/>
                    <a:pt x="999" y="411"/>
                    <a:pt x="999" y="411"/>
                  </a:cubicBezTo>
                  <a:cubicBezTo>
                    <a:pt x="1001" y="389"/>
                    <a:pt x="1024" y="365"/>
                    <a:pt x="989" y="372"/>
                  </a:cubicBezTo>
                  <a:cubicBezTo>
                    <a:pt x="953" y="379"/>
                    <a:pt x="976" y="314"/>
                    <a:pt x="991" y="314"/>
                  </a:cubicBezTo>
                  <a:cubicBezTo>
                    <a:pt x="1005" y="314"/>
                    <a:pt x="1018" y="276"/>
                    <a:pt x="1029" y="276"/>
                  </a:cubicBezTo>
                  <a:cubicBezTo>
                    <a:pt x="1040" y="276"/>
                    <a:pt x="1043" y="267"/>
                    <a:pt x="1049" y="254"/>
                  </a:cubicBezTo>
                  <a:cubicBezTo>
                    <a:pt x="1055" y="242"/>
                    <a:pt x="1091" y="242"/>
                    <a:pt x="1100" y="224"/>
                  </a:cubicBezTo>
                  <a:cubicBezTo>
                    <a:pt x="1108" y="206"/>
                    <a:pt x="1089" y="210"/>
                    <a:pt x="1082" y="210"/>
                  </a:cubicBezTo>
                  <a:cubicBezTo>
                    <a:pt x="1076" y="210"/>
                    <a:pt x="1070" y="188"/>
                    <a:pt x="1091" y="199"/>
                  </a:cubicBezTo>
                  <a:cubicBezTo>
                    <a:pt x="1112" y="211"/>
                    <a:pt x="1119" y="184"/>
                    <a:pt x="1145" y="178"/>
                  </a:cubicBezTo>
                  <a:cubicBezTo>
                    <a:pt x="1171" y="172"/>
                    <a:pt x="1188" y="158"/>
                    <a:pt x="1194" y="148"/>
                  </a:cubicBezTo>
                  <a:cubicBezTo>
                    <a:pt x="1199" y="138"/>
                    <a:pt x="1181" y="114"/>
                    <a:pt x="1181" y="114"/>
                  </a:cubicBezTo>
                  <a:cubicBezTo>
                    <a:pt x="1181" y="114"/>
                    <a:pt x="1192" y="114"/>
                    <a:pt x="1197" y="101"/>
                  </a:cubicBezTo>
                  <a:cubicBezTo>
                    <a:pt x="1201" y="87"/>
                    <a:pt x="1180" y="73"/>
                    <a:pt x="1168" y="72"/>
                  </a:cubicBezTo>
                  <a:cubicBezTo>
                    <a:pt x="1155" y="70"/>
                    <a:pt x="1147" y="78"/>
                    <a:pt x="1151" y="96"/>
                  </a:cubicBezTo>
                  <a:cubicBezTo>
                    <a:pt x="1155" y="114"/>
                    <a:pt x="1136" y="99"/>
                    <a:pt x="1132" y="124"/>
                  </a:cubicBezTo>
                  <a:cubicBezTo>
                    <a:pt x="1129" y="149"/>
                    <a:pt x="1089" y="167"/>
                    <a:pt x="1103" y="136"/>
                  </a:cubicBezTo>
                  <a:cubicBezTo>
                    <a:pt x="1118" y="105"/>
                    <a:pt x="1095" y="78"/>
                    <a:pt x="1099" y="92"/>
                  </a:cubicBezTo>
                  <a:cubicBezTo>
                    <a:pt x="1103" y="105"/>
                    <a:pt x="1080" y="114"/>
                    <a:pt x="1080" y="114"/>
                  </a:cubicBezTo>
                  <a:cubicBezTo>
                    <a:pt x="1080" y="114"/>
                    <a:pt x="1094" y="88"/>
                    <a:pt x="1074" y="82"/>
                  </a:cubicBezTo>
                  <a:cubicBezTo>
                    <a:pt x="1054" y="77"/>
                    <a:pt x="1066" y="65"/>
                    <a:pt x="1064" y="51"/>
                  </a:cubicBezTo>
                  <a:cubicBezTo>
                    <a:pt x="1062" y="36"/>
                    <a:pt x="1058" y="5"/>
                    <a:pt x="1053" y="3"/>
                  </a:cubicBezTo>
                  <a:cubicBezTo>
                    <a:pt x="1048" y="0"/>
                    <a:pt x="1034" y="11"/>
                    <a:pt x="1024" y="42"/>
                  </a:cubicBezTo>
                  <a:cubicBezTo>
                    <a:pt x="1014" y="72"/>
                    <a:pt x="1021" y="61"/>
                    <a:pt x="1034" y="75"/>
                  </a:cubicBezTo>
                  <a:cubicBezTo>
                    <a:pt x="1048" y="89"/>
                    <a:pt x="1045" y="102"/>
                    <a:pt x="1026" y="118"/>
                  </a:cubicBezTo>
                  <a:cubicBezTo>
                    <a:pt x="1007" y="134"/>
                    <a:pt x="1015" y="106"/>
                    <a:pt x="1014" y="94"/>
                  </a:cubicBezTo>
                  <a:cubicBezTo>
                    <a:pt x="1013" y="81"/>
                    <a:pt x="996" y="65"/>
                    <a:pt x="980" y="85"/>
                  </a:cubicBezTo>
                  <a:cubicBezTo>
                    <a:pt x="965" y="105"/>
                    <a:pt x="977" y="108"/>
                    <a:pt x="977" y="108"/>
                  </a:cubicBezTo>
                  <a:cubicBezTo>
                    <a:pt x="977" y="108"/>
                    <a:pt x="1000" y="128"/>
                    <a:pt x="950" y="137"/>
                  </a:cubicBezTo>
                  <a:cubicBezTo>
                    <a:pt x="901" y="145"/>
                    <a:pt x="884" y="102"/>
                    <a:pt x="879" y="102"/>
                  </a:cubicBezTo>
                  <a:cubicBezTo>
                    <a:pt x="875" y="102"/>
                    <a:pt x="884" y="119"/>
                    <a:pt x="848" y="129"/>
                  </a:cubicBezTo>
                  <a:cubicBezTo>
                    <a:pt x="811" y="139"/>
                    <a:pt x="759" y="132"/>
                    <a:pt x="759" y="132"/>
                  </a:cubicBezTo>
                  <a:cubicBezTo>
                    <a:pt x="759" y="132"/>
                    <a:pt x="794" y="101"/>
                    <a:pt x="756" y="101"/>
                  </a:cubicBezTo>
                  <a:cubicBezTo>
                    <a:pt x="719" y="101"/>
                    <a:pt x="691" y="70"/>
                    <a:pt x="671" y="72"/>
                  </a:cubicBezTo>
                  <a:cubicBezTo>
                    <a:pt x="650" y="75"/>
                    <a:pt x="630" y="114"/>
                    <a:pt x="626" y="88"/>
                  </a:cubicBezTo>
                  <a:cubicBezTo>
                    <a:pt x="623" y="63"/>
                    <a:pt x="603" y="57"/>
                    <a:pt x="593" y="60"/>
                  </a:cubicBezTo>
                  <a:cubicBezTo>
                    <a:pt x="564" y="68"/>
                    <a:pt x="564" y="57"/>
                    <a:pt x="540" y="76"/>
                  </a:cubicBezTo>
                  <a:cubicBezTo>
                    <a:pt x="515" y="96"/>
                    <a:pt x="485" y="125"/>
                    <a:pt x="468" y="98"/>
                  </a:cubicBezTo>
                  <a:cubicBezTo>
                    <a:pt x="451" y="71"/>
                    <a:pt x="439" y="77"/>
                    <a:pt x="439" y="77"/>
                  </a:cubicBezTo>
                  <a:cubicBezTo>
                    <a:pt x="421" y="68"/>
                    <a:pt x="401" y="59"/>
                    <a:pt x="378" y="62"/>
                  </a:cubicBezTo>
                  <a:cubicBezTo>
                    <a:pt x="355" y="64"/>
                    <a:pt x="356" y="49"/>
                    <a:pt x="332" y="52"/>
                  </a:cubicBezTo>
                  <a:cubicBezTo>
                    <a:pt x="309" y="56"/>
                    <a:pt x="303" y="38"/>
                    <a:pt x="287" y="38"/>
                  </a:cubicBezTo>
                  <a:cubicBezTo>
                    <a:pt x="271" y="38"/>
                    <a:pt x="273" y="17"/>
                    <a:pt x="254" y="19"/>
                  </a:cubicBezTo>
                  <a:cubicBezTo>
                    <a:pt x="235" y="21"/>
                    <a:pt x="206" y="53"/>
                    <a:pt x="179" y="54"/>
                  </a:cubicBezTo>
                  <a:cubicBezTo>
                    <a:pt x="152" y="55"/>
                    <a:pt x="153" y="95"/>
                    <a:pt x="126" y="97"/>
                  </a:cubicBezTo>
                  <a:cubicBezTo>
                    <a:pt x="100" y="98"/>
                    <a:pt x="66" y="119"/>
                    <a:pt x="91" y="119"/>
                  </a:cubicBezTo>
                  <a:cubicBezTo>
                    <a:pt x="116" y="119"/>
                    <a:pt x="120" y="157"/>
                    <a:pt x="137" y="160"/>
                  </a:cubicBezTo>
                  <a:cubicBezTo>
                    <a:pt x="153" y="163"/>
                    <a:pt x="149" y="185"/>
                    <a:pt x="125" y="188"/>
                  </a:cubicBezTo>
                  <a:cubicBezTo>
                    <a:pt x="101" y="191"/>
                    <a:pt x="116" y="167"/>
                    <a:pt x="106" y="171"/>
                  </a:cubicBezTo>
                  <a:cubicBezTo>
                    <a:pt x="96" y="175"/>
                    <a:pt x="53" y="182"/>
                    <a:pt x="51" y="204"/>
                  </a:cubicBezTo>
                  <a:cubicBezTo>
                    <a:pt x="49" y="227"/>
                    <a:pt x="81" y="240"/>
                    <a:pt x="108" y="227"/>
                  </a:cubicBezTo>
                  <a:cubicBezTo>
                    <a:pt x="135" y="214"/>
                    <a:pt x="149" y="255"/>
                    <a:pt x="121" y="254"/>
                  </a:cubicBezTo>
                  <a:cubicBezTo>
                    <a:pt x="94" y="253"/>
                    <a:pt x="90" y="271"/>
                    <a:pt x="75" y="273"/>
                  </a:cubicBezTo>
                  <a:cubicBezTo>
                    <a:pt x="60" y="275"/>
                    <a:pt x="33" y="297"/>
                    <a:pt x="41" y="310"/>
                  </a:cubicBezTo>
                  <a:cubicBezTo>
                    <a:pt x="49" y="324"/>
                    <a:pt x="37" y="322"/>
                    <a:pt x="51" y="344"/>
                  </a:cubicBezTo>
                  <a:cubicBezTo>
                    <a:pt x="60" y="358"/>
                    <a:pt x="70" y="349"/>
                    <a:pt x="76" y="340"/>
                  </a:cubicBezTo>
                  <a:cubicBezTo>
                    <a:pt x="73" y="349"/>
                    <a:pt x="71" y="361"/>
                    <a:pt x="80" y="367"/>
                  </a:cubicBezTo>
                  <a:cubicBezTo>
                    <a:pt x="93" y="376"/>
                    <a:pt x="82" y="374"/>
                    <a:pt x="112" y="373"/>
                  </a:cubicBezTo>
                  <a:cubicBezTo>
                    <a:pt x="141" y="372"/>
                    <a:pt x="129" y="384"/>
                    <a:pt x="104" y="409"/>
                  </a:cubicBezTo>
                  <a:cubicBezTo>
                    <a:pt x="79" y="434"/>
                    <a:pt x="0" y="469"/>
                    <a:pt x="0" y="469"/>
                  </a:cubicBezTo>
                  <a:cubicBezTo>
                    <a:pt x="126" y="435"/>
                    <a:pt x="119" y="411"/>
                    <a:pt x="152" y="396"/>
                  </a:cubicBezTo>
                  <a:cubicBezTo>
                    <a:pt x="185" y="380"/>
                    <a:pt x="177" y="378"/>
                    <a:pt x="179" y="366"/>
                  </a:cubicBezTo>
                  <a:cubicBezTo>
                    <a:pt x="181" y="358"/>
                    <a:pt x="207" y="342"/>
                    <a:pt x="225" y="332"/>
                  </a:cubicBezTo>
                  <a:cubicBezTo>
                    <a:pt x="209" y="345"/>
                    <a:pt x="208" y="364"/>
                    <a:pt x="212" y="370"/>
                  </a:cubicBezTo>
                  <a:cubicBezTo>
                    <a:pt x="216" y="377"/>
                    <a:pt x="250" y="345"/>
                    <a:pt x="268" y="340"/>
                  </a:cubicBezTo>
                  <a:cubicBezTo>
                    <a:pt x="286" y="335"/>
                    <a:pt x="259" y="292"/>
                    <a:pt x="286" y="319"/>
                  </a:cubicBezTo>
                  <a:cubicBezTo>
                    <a:pt x="313" y="347"/>
                    <a:pt x="367" y="339"/>
                    <a:pt x="367" y="339"/>
                  </a:cubicBezTo>
                  <a:cubicBezTo>
                    <a:pt x="441" y="390"/>
                    <a:pt x="444" y="435"/>
                    <a:pt x="472" y="463"/>
                  </a:cubicBezTo>
                  <a:cubicBezTo>
                    <a:pt x="501" y="491"/>
                    <a:pt x="460" y="544"/>
                    <a:pt x="501" y="547"/>
                  </a:cubicBezTo>
                  <a:cubicBezTo>
                    <a:pt x="541" y="550"/>
                    <a:pt x="546" y="583"/>
                    <a:pt x="546" y="583"/>
                  </a:cubicBezTo>
                  <a:cubicBezTo>
                    <a:pt x="546" y="583"/>
                    <a:pt x="562" y="598"/>
                    <a:pt x="533" y="599"/>
                  </a:cubicBezTo>
                  <a:cubicBezTo>
                    <a:pt x="505" y="600"/>
                    <a:pt x="515" y="600"/>
                    <a:pt x="518" y="623"/>
                  </a:cubicBezTo>
                  <a:cubicBezTo>
                    <a:pt x="522" y="646"/>
                    <a:pt x="511" y="677"/>
                    <a:pt x="499" y="698"/>
                  </a:cubicBezTo>
                  <a:cubicBezTo>
                    <a:pt x="486" y="719"/>
                    <a:pt x="480" y="762"/>
                    <a:pt x="490" y="769"/>
                  </a:cubicBezTo>
                  <a:cubicBezTo>
                    <a:pt x="499" y="776"/>
                    <a:pt x="495" y="803"/>
                    <a:pt x="515" y="828"/>
                  </a:cubicBezTo>
                  <a:cubicBezTo>
                    <a:pt x="535" y="854"/>
                    <a:pt x="553" y="853"/>
                    <a:pt x="556" y="869"/>
                  </a:cubicBezTo>
                  <a:cubicBezTo>
                    <a:pt x="557" y="874"/>
                    <a:pt x="559" y="876"/>
                    <a:pt x="562" y="876"/>
                  </a:cubicBezTo>
                  <a:cubicBezTo>
                    <a:pt x="562" y="877"/>
                    <a:pt x="562" y="912"/>
                    <a:pt x="573" y="924"/>
                  </a:cubicBezTo>
                  <a:cubicBezTo>
                    <a:pt x="584" y="935"/>
                    <a:pt x="590" y="950"/>
                    <a:pt x="566" y="953"/>
                  </a:cubicBezTo>
                  <a:cubicBezTo>
                    <a:pt x="566" y="953"/>
                    <a:pt x="583" y="965"/>
                    <a:pt x="597" y="973"/>
                  </a:cubicBezTo>
                  <a:cubicBezTo>
                    <a:pt x="611" y="981"/>
                    <a:pt x="595" y="997"/>
                    <a:pt x="603" y="1004"/>
                  </a:cubicBezTo>
                  <a:cubicBezTo>
                    <a:pt x="610" y="1010"/>
                    <a:pt x="622" y="1034"/>
                    <a:pt x="631" y="1028"/>
                  </a:cubicBezTo>
                  <a:cubicBezTo>
                    <a:pt x="639" y="1023"/>
                    <a:pt x="634" y="1018"/>
                    <a:pt x="624" y="1004"/>
                  </a:cubicBezTo>
                  <a:cubicBezTo>
                    <a:pt x="614" y="990"/>
                    <a:pt x="630" y="988"/>
                    <a:pt x="609" y="952"/>
                  </a:cubicBezTo>
                  <a:cubicBezTo>
                    <a:pt x="589" y="916"/>
                    <a:pt x="586" y="906"/>
                    <a:pt x="592" y="894"/>
                  </a:cubicBezTo>
                  <a:cubicBezTo>
                    <a:pt x="592" y="894"/>
                    <a:pt x="605" y="894"/>
                    <a:pt x="607" y="909"/>
                  </a:cubicBezTo>
                  <a:cubicBezTo>
                    <a:pt x="609" y="925"/>
                    <a:pt x="637" y="965"/>
                    <a:pt x="646" y="974"/>
                  </a:cubicBezTo>
                  <a:cubicBezTo>
                    <a:pt x="655" y="983"/>
                    <a:pt x="636" y="986"/>
                    <a:pt x="648" y="993"/>
                  </a:cubicBezTo>
                  <a:cubicBezTo>
                    <a:pt x="661" y="999"/>
                    <a:pt x="696" y="1043"/>
                    <a:pt x="685" y="1069"/>
                  </a:cubicBezTo>
                  <a:cubicBezTo>
                    <a:pt x="685" y="1069"/>
                    <a:pt x="676" y="1081"/>
                    <a:pt x="694" y="1089"/>
                  </a:cubicBezTo>
                  <a:cubicBezTo>
                    <a:pt x="713" y="1097"/>
                    <a:pt x="784" y="1143"/>
                    <a:pt x="805" y="1139"/>
                  </a:cubicBezTo>
                  <a:cubicBezTo>
                    <a:pt x="826" y="1135"/>
                    <a:pt x="844" y="1135"/>
                    <a:pt x="851" y="1150"/>
                  </a:cubicBezTo>
                  <a:cubicBezTo>
                    <a:pt x="853" y="1156"/>
                    <a:pt x="856" y="1157"/>
                    <a:pt x="858" y="1157"/>
                  </a:cubicBezTo>
                  <a:cubicBezTo>
                    <a:pt x="857" y="1157"/>
                    <a:pt x="857" y="1157"/>
                    <a:pt x="857" y="1157"/>
                  </a:cubicBezTo>
                  <a:cubicBezTo>
                    <a:pt x="857" y="1157"/>
                    <a:pt x="869" y="1174"/>
                    <a:pt x="892" y="1170"/>
                  </a:cubicBezTo>
                  <a:cubicBezTo>
                    <a:pt x="915" y="1167"/>
                    <a:pt x="894" y="1187"/>
                    <a:pt x="923" y="1179"/>
                  </a:cubicBezTo>
                  <a:cubicBezTo>
                    <a:pt x="923" y="1179"/>
                    <a:pt x="932" y="1211"/>
                    <a:pt x="945" y="1213"/>
                  </a:cubicBezTo>
                  <a:cubicBezTo>
                    <a:pt x="945" y="1213"/>
                    <a:pt x="939" y="1230"/>
                    <a:pt x="952" y="1230"/>
                  </a:cubicBezTo>
                  <a:cubicBezTo>
                    <a:pt x="966" y="1230"/>
                    <a:pt x="961" y="1258"/>
                    <a:pt x="983" y="1256"/>
                  </a:cubicBezTo>
                  <a:cubicBezTo>
                    <a:pt x="1005" y="1253"/>
                    <a:pt x="1000" y="1280"/>
                    <a:pt x="1014" y="1270"/>
                  </a:cubicBezTo>
                  <a:cubicBezTo>
                    <a:pt x="1027" y="1259"/>
                    <a:pt x="1052" y="1231"/>
                    <a:pt x="1051" y="1272"/>
                  </a:cubicBezTo>
                  <a:cubicBezTo>
                    <a:pt x="1051" y="1272"/>
                    <a:pt x="1064" y="1297"/>
                    <a:pt x="1042" y="1328"/>
                  </a:cubicBezTo>
                  <a:cubicBezTo>
                    <a:pt x="1020" y="1359"/>
                    <a:pt x="976" y="1398"/>
                    <a:pt x="982" y="1414"/>
                  </a:cubicBezTo>
                  <a:cubicBezTo>
                    <a:pt x="988" y="1430"/>
                    <a:pt x="992" y="1427"/>
                    <a:pt x="975" y="1448"/>
                  </a:cubicBezTo>
                  <a:cubicBezTo>
                    <a:pt x="957" y="1470"/>
                    <a:pt x="981" y="1486"/>
                    <a:pt x="987" y="1499"/>
                  </a:cubicBezTo>
                  <a:cubicBezTo>
                    <a:pt x="992" y="1512"/>
                    <a:pt x="1027" y="1606"/>
                    <a:pt x="1026" y="1620"/>
                  </a:cubicBezTo>
                  <a:cubicBezTo>
                    <a:pt x="1025" y="1634"/>
                    <a:pt x="1101" y="1659"/>
                    <a:pt x="1099" y="1693"/>
                  </a:cubicBezTo>
                  <a:cubicBezTo>
                    <a:pt x="1097" y="1727"/>
                    <a:pt x="1081" y="1814"/>
                    <a:pt x="1053" y="1900"/>
                  </a:cubicBezTo>
                  <a:cubicBezTo>
                    <a:pt x="1024" y="1987"/>
                    <a:pt x="1049" y="1983"/>
                    <a:pt x="1000" y="2057"/>
                  </a:cubicBezTo>
                  <a:cubicBezTo>
                    <a:pt x="1000" y="2057"/>
                    <a:pt x="985" y="2145"/>
                    <a:pt x="975" y="2166"/>
                  </a:cubicBezTo>
                  <a:cubicBezTo>
                    <a:pt x="964" y="2187"/>
                    <a:pt x="952" y="2217"/>
                    <a:pt x="964" y="2214"/>
                  </a:cubicBezTo>
                  <a:cubicBezTo>
                    <a:pt x="976" y="2210"/>
                    <a:pt x="983" y="2157"/>
                    <a:pt x="997" y="2164"/>
                  </a:cubicBezTo>
                  <a:cubicBezTo>
                    <a:pt x="997" y="2164"/>
                    <a:pt x="969" y="2277"/>
                    <a:pt x="954" y="2301"/>
                  </a:cubicBezTo>
                  <a:cubicBezTo>
                    <a:pt x="938" y="2326"/>
                    <a:pt x="916" y="2399"/>
                    <a:pt x="924" y="2432"/>
                  </a:cubicBezTo>
                  <a:cubicBezTo>
                    <a:pt x="933" y="2467"/>
                    <a:pt x="912" y="2506"/>
                    <a:pt x="938" y="2528"/>
                  </a:cubicBezTo>
                  <a:cubicBezTo>
                    <a:pt x="964" y="2550"/>
                    <a:pt x="958" y="2570"/>
                    <a:pt x="1001" y="2574"/>
                  </a:cubicBezTo>
                  <a:cubicBezTo>
                    <a:pt x="1044" y="2578"/>
                    <a:pt x="1051" y="2569"/>
                    <a:pt x="1070" y="2564"/>
                  </a:cubicBezTo>
                  <a:cubicBezTo>
                    <a:pt x="1090" y="2559"/>
                    <a:pt x="1018" y="2561"/>
                    <a:pt x="1015" y="2486"/>
                  </a:cubicBezTo>
                  <a:cubicBezTo>
                    <a:pt x="1012" y="2411"/>
                    <a:pt x="1014" y="2411"/>
                    <a:pt x="1034" y="2407"/>
                  </a:cubicBezTo>
                  <a:cubicBezTo>
                    <a:pt x="1054" y="2404"/>
                    <a:pt x="1038" y="2391"/>
                    <a:pt x="1050" y="2375"/>
                  </a:cubicBezTo>
                  <a:cubicBezTo>
                    <a:pt x="1062" y="2359"/>
                    <a:pt x="1089" y="2351"/>
                    <a:pt x="1092" y="2326"/>
                  </a:cubicBezTo>
                  <a:cubicBezTo>
                    <a:pt x="1094" y="2300"/>
                    <a:pt x="1059" y="2313"/>
                    <a:pt x="1066" y="2279"/>
                  </a:cubicBezTo>
                  <a:cubicBezTo>
                    <a:pt x="1073" y="2245"/>
                    <a:pt x="1107" y="2252"/>
                    <a:pt x="1107" y="2252"/>
                  </a:cubicBezTo>
                  <a:cubicBezTo>
                    <a:pt x="1109" y="2215"/>
                    <a:pt x="1109" y="2215"/>
                    <a:pt x="1109" y="2215"/>
                  </a:cubicBezTo>
                  <a:cubicBezTo>
                    <a:pt x="1109" y="2215"/>
                    <a:pt x="1139" y="2215"/>
                    <a:pt x="1143" y="2196"/>
                  </a:cubicBezTo>
                  <a:cubicBezTo>
                    <a:pt x="1146" y="2177"/>
                    <a:pt x="1123" y="2191"/>
                    <a:pt x="1121" y="2176"/>
                  </a:cubicBezTo>
                  <a:cubicBezTo>
                    <a:pt x="1119" y="2160"/>
                    <a:pt x="1123" y="2139"/>
                    <a:pt x="1143" y="2159"/>
                  </a:cubicBezTo>
                  <a:cubicBezTo>
                    <a:pt x="1164" y="2179"/>
                    <a:pt x="1174" y="2127"/>
                    <a:pt x="1174" y="2127"/>
                  </a:cubicBezTo>
                  <a:cubicBezTo>
                    <a:pt x="1174" y="2127"/>
                    <a:pt x="1175" y="2102"/>
                    <a:pt x="1214" y="2105"/>
                  </a:cubicBezTo>
                  <a:cubicBezTo>
                    <a:pt x="1254" y="2107"/>
                    <a:pt x="1274" y="2077"/>
                    <a:pt x="1280" y="2045"/>
                  </a:cubicBezTo>
                  <a:cubicBezTo>
                    <a:pt x="1286" y="2014"/>
                    <a:pt x="1261" y="2055"/>
                    <a:pt x="1265" y="2019"/>
                  </a:cubicBezTo>
                  <a:cubicBezTo>
                    <a:pt x="1268" y="1983"/>
                    <a:pt x="1280" y="2027"/>
                    <a:pt x="1308" y="2010"/>
                  </a:cubicBezTo>
                  <a:cubicBezTo>
                    <a:pt x="1336" y="1992"/>
                    <a:pt x="1368" y="1956"/>
                    <a:pt x="1372" y="1944"/>
                  </a:cubicBezTo>
                  <a:cubicBezTo>
                    <a:pt x="1375" y="1931"/>
                    <a:pt x="1414" y="1898"/>
                    <a:pt x="1426" y="1876"/>
                  </a:cubicBezTo>
                  <a:cubicBezTo>
                    <a:pt x="1439" y="1854"/>
                    <a:pt x="1425" y="1831"/>
                    <a:pt x="1446" y="1809"/>
                  </a:cubicBezTo>
                  <a:cubicBezTo>
                    <a:pt x="1466" y="1787"/>
                    <a:pt x="1516" y="1769"/>
                    <a:pt x="1533" y="1770"/>
                  </a:cubicBezTo>
                  <a:cubicBezTo>
                    <a:pt x="1550" y="1771"/>
                    <a:pt x="1584" y="1711"/>
                    <a:pt x="1589" y="1687"/>
                  </a:cubicBezTo>
                  <a:cubicBezTo>
                    <a:pt x="1594" y="1662"/>
                    <a:pt x="1604" y="1612"/>
                    <a:pt x="1621" y="1589"/>
                  </a:cubicBezTo>
                  <a:cubicBezTo>
                    <a:pt x="1638" y="1566"/>
                    <a:pt x="1681" y="1543"/>
                    <a:pt x="1681" y="1496"/>
                  </a:cubicBezTo>
                  <a:cubicBezTo>
                    <a:pt x="1681" y="1449"/>
                    <a:pt x="1671" y="1472"/>
                    <a:pt x="1651" y="1463"/>
                  </a:cubicBezTo>
                  <a:close/>
                  <a:moveTo>
                    <a:pt x="925" y="1098"/>
                  </a:moveTo>
                  <a:cubicBezTo>
                    <a:pt x="923" y="1099"/>
                    <a:pt x="922" y="1101"/>
                    <a:pt x="920" y="1102"/>
                  </a:cubicBezTo>
                  <a:cubicBezTo>
                    <a:pt x="922" y="1101"/>
                    <a:pt x="923" y="1099"/>
                    <a:pt x="925" y="1098"/>
                  </a:cubicBezTo>
                  <a:close/>
                  <a:moveTo>
                    <a:pt x="1301" y="647"/>
                  </a:moveTo>
                  <a:cubicBezTo>
                    <a:pt x="1300" y="646"/>
                    <a:pt x="1299" y="646"/>
                    <a:pt x="1297" y="645"/>
                  </a:cubicBezTo>
                  <a:cubicBezTo>
                    <a:pt x="1299" y="646"/>
                    <a:pt x="1300" y="646"/>
                    <a:pt x="1301" y="647"/>
                  </a:cubicBezTo>
                  <a:close/>
                  <a:moveTo>
                    <a:pt x="581" y="870"/>
                  </a:moveTo>
                  <a:cubicBezTo>
                    <a:pt x="584" y="870"/>
                    <a:pt x="586" y="869"/>
                    <a:pt x="588" y="869"/>
                  </a:cubicBezTo>
                  <a:cubicBezTo>
                    <a:pt x="586" y="869"/>
                    <a:pt x="584" y="870"/>
                    <a:pt x="581" y="870"/>
                  </a:cubicBezTo>
                  <a:close/>
                  <a:moveTo>
                    <a:pt x="917" y="1104"/>
                  </a:moveTo>
                  <a:cubicBezTo>
                    <a:pt x="918" y="1104"/>
                    <a:pt x="919" y="1103"/>
                    <a:pt x="920" y="1102"/>
                  </a:cubicBezTo>
                  <a:cubicBezTo>
                    <a:pt x="919" y="1103"/>
                    <a:pt x="918" y="1104"/>
                    <a:pt x="917" y="11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341438" y="2771776"/>
              <a:ext cx="746125" cy="828675"/>
            </a:xfrm>
            <a:custGeom>
              <a:avLst/>
              <a:gdLst/>
              <a:ahLst/>
              <a:cxnLst/>
              <a:rect l="l" t="t" r="r" b="b"/>
              <a:pathLst>
                <a:path w="745" h="827" extrusionOk="0">
                  <a:moveTo>
                    <a:pt x="623" y="547"/>
                  </a:moveTo>
                  <a:cubicBezTo>
                    <a:pt x="620" y="543"/>
                    <a:pt x="639" y="537"/>
                    <a:pt x="633" y="508"/>
                  </a:cubicBezTo>
                  <a:cubicBezTo>
                    <a:pt x="626" y="479"/>
                    <a:pt x="639" y="464"/>
                    <a:pt x="638" y="461"/>
                  </a:cubicBezTo>
                  <a:cubicBezTo>
                    <a:pt x="637" y="458"/>
                    <a:pt x="626" y="428"/>
                    <a:pt x="640" y="426"/>
                  </a:cubicBezTo>
                  <a:cubicBezTo>
                    <a:pt x="653" y="424"/>
                    <a:pt x="653" y="418"/>
                    <a:pt x="654" y="404"/>
                  </a:cubicBezTo>
                  <a:cubicBezTo>
                    <a:pt x="654" y="391"/>
                    <a:pt x="671" y="395"/>
                    <a:pt x="671" y="386"/>
                  </a:cubicBezTo>
                  <a:cubicBezTo>
                    <a:pt x="670" y="378"/>
                    <a:pt x="658" y="368"/>
                    <a:pt x="664" y="357"/>
                  </a:cubicBezTo>
                  <a:cubicBezTo>
                    <a:pt x="670" y="346"/>
                    <a:pt x="683" y="337"/>
                    <a:pt x="670" y="327"/>
                  </a:cubicBezTo>
                  <a:cubicBezTo>
                    <a:pt x="657" y="316"/>
                    <a:pt x="665" y="318"/>
                    <a:pt x="646" y="305"/>
                  </a:cubicBezTo>
                  <a:cubicBezTo>
                    <a:pt x="627" y="292"/>
                    <a:pt x="672" y="281"/>
                    <a:pt x="678" y="281"/>
                  </a:cubicBezTo>
                  <a:cubicBezTo>
                    <a:pt x="685" y="281"/>
                    <a:pt x="692" y="287"/>
                    <a:pt x="692" y="270"/>
                  </a:cubicBezTo>
                  <a:cubicBezTo>
                    <a:pt x="693" y="253"/>
                    <a:pt x="679" y="270"/>
                    <a:pt x="674" y="244"/>
                  </a:cubicBezTo>
                  <a:cubicBezTo>
                    <a:pt x="673" y="238"/>
                    <a:pt x="671" y="234"/>
                    <a:pt x="669" y="233"/>
                  </a:cubicBezTo>
                  <a:cubicBezTo>
                    <a:pt x="671" y="227"/>
                    <a:pt x="673" y="221"/>
                    <a:pt x="677" y="217"/>
                  </a:cubicBezTo>
                  <a:cubicBezTo>
                    <a:pt x="687" y="208"/>
                    <a:pt x="680" y="198"/>
                    <a:pt x="667" y="199"/>
                  </a:cubicBezTo>
                  <a:cubicBezTo>
                    <a:pt x="664" y="196"/>
                    <a:pt x="663" y="191"/>
                    <a:pt x="664" y="186"/>
                  </a:cubicBezTo>
                  <a:cubicBezTo>
                    <a:pt x="665" y="185"/>
                    <a:pt x="666" y="184"/>
                    <a:pt x="667" y="184"/>
                  </a:cubicBezTo>
                  <a:cubicBezTo>
                    <a:pt x="673" y="181"/>
                    <a:pt x="677" y="173"/>
                    <a:pt x="680" y="164"/>
                  </a:cubicBezTo>
                  <a:cubicBezTo>
                    <a:pt x="691" y="151"/>
                    <a:pt x="712" y="129"/>
                    <a:pt x="721" y="127"/>
                  </a:cubicBezTo>
                  <a:cubicBezTo>
                    <a:pt x="734" y="122"/>
                    <a:pt x="744" y="110"/>
                    <a:pt x="745" y="98"/>
                  </a:cubicBezTo>
                  <a:cubicBezTo>
                    <a:pt x="744" y="82"/>
                    <a:pt x="724" y="81"/>
                    <a:pt x="708" y="79"/>
                  </a:cubicBezTo>
                  <a:cubicBezTo>
                    <a:pt x="683" y="75"/>
                    <a:pt x="672" y="115"/>
                    <a:pt x="649" y="111"/>
                  </a:cubicBezTo>
                  <a:cubicBezTo>
                    <a:pt x="636" y="104"/>
                    <a:pt x="617" y="61"/>
                    <a:pt x="616" y="44"/>
                  </a:cubicBezTo>
                  <a:cubicBezTo>
                    <a:pt x="614" y="34"/>
                    <a:pt x="614" y="21"/>
                    <a:pt x="601" y="20"/>
                  </a:cubicBezTo>
                  <a:cubicBezTo>
                    <a:pt x="580" y="25"/>
                    <a:pt x="562" y="15"/>
                    <a:pt x="543" y="27"/>
                  </a:cubicBezTo>
                  <a:cubicBezTo>
                    <a:pt x="547" y="9"/>
                    <a:pt x="483" y="5"/>
                    <a:pt x="464" y="1"/>
                  </a:cubicBezTo>
                  <a:cubicBezTo>
                    <a:pt x="448" y="0"/>
                    <a:pt x="435" y="6"/>
                    <a:pt x="420" y="7"/>
                  </a:cubicBezTo>
                  <a:cubicBezTo>
                    <a:pt x="379" y="2"/>
                    <a:pt x="359" y="20"/>
                    <a:pt x="323" y="31"/>
                  </a:cubicBezTo>
                  <a:cubicBezTo>
                    <a:pt x="313" y="36"/>
                    <a:pt x="310" y="54"/>
                    <a:pt x="303" y="62"/>
                  </a:cubicBezTo>
                  <a:cubicBezTo>
                    <a:pt x="293" y="33"/>
                    <a:pt x="270" y="38"/>
                    <a:pt x="271" y="67"/>
                  </a:cubicBezTo>
                  <a:cubicBezTo>
                    <a:pt x="272" y="82"/>
                    <a:pt x="267" y="92"/>
                    <a:pt x="250" y="91"/>
                  </a:cubicBezTo>
                  <a:cubicBezTo>
                    <a:pt x="230" y="90"/>
                    <a:pt x="233" y="80"/>
                    <a:pt x="206" y="81"/>
                  </a:cubicBezTo>
                  <a:cubicBezTo>
                    <a:pt x="185" y="83"/>
                    <a:pt x="130" y="84"/>
                    <a:pt x="137" y="114"/>
                  </a:cubicBezTo>
                  <a:cubicBezTo>
                    <a:pt x="138" y="117"/>
                    <a:pt x="131" y="119"/>
                    <a:pt x="129" y="118"/>
                  </a:cubicBezTo>
                  <a:cubicBezTo>
                    <a:pt x="116" y="109"/>
                    <a:pt x="94" y="124"/>
                    <a:pt x="93" y="139"/>
                  </a:cubicBezTo>
                  <a:cubicBezTo>
                    <a:pt x="94" y="144"/>
                    <a:pt x="93" y="154"/>
                    <a:pt x="87" y="155"/>
                  </a:cubicBezTo>
                  <a:cubicBezTo>
                    <a:pt x="54" y="149"/>
                    <a:pt x="67" y="176"/>
                    <a:pt x="46" y="181"/>
                  </a:cubicBezTo>
                  <a:cubicBezTo>
                    <a:pt x="34" y="187"/>
                    <a:pt x="22" y="183"/>
                    <a:pt x="8" y="188"/>
                  </a:cubicBezTo>
                  <a:cubicBezTo>
                    <a:pt x="2" y="189"/>
                    <a:pt x="0" y="201"/>
                    <a:pt x="7" y="205"/>
                  </a:cubicBezTo>
                  <a:cubicBezTo>
                    <a:pt x="14" y="211"/>
                    <a:pt x="19" y="211"/>
                    <a:pt x="25" y="211"/>
                  </a:cubicBezTo>
                  <a:cubicBezTo>
                    <a:pt x="24" y="213"/>
                    <a:pt x="23" y="215"/>
                    <a:pt x="23" y="217"/>
                  </a:cubicBezTo>
                  <a:cubicBezTo>
                    <a:pt x="19" y="247"/>
                    <a:pt x="88" y="262"/>
                    <a:pt x="63" y="263"/>
                  </a:cubicBezTo>
                  <a:cubicBezTo>
                    <a:pt x="38" y="264"/>
                    <a:pt x="34" y="265"/>
                    <a:pt x="31" y="274"/>
                  </a:cubicBezTo>
                  <a:cubicBezTo>
                    <a:pt x="27" y="284"/>
                    <a:pt x="57" y="294"/>
                    <a:pt x="57" y="294"/>
                  </a:cubicBezTo>
                  <a:cubicBezTo>
                    <a:pt x="53" y="314"/>
                    <a:pt x="90" y="326"/>
                    <a:pt x="90" y="326"/>
                  </a:cubicBezTo>
                  <a:cubicBezTo>
                    <a:pt x="95" y="305"/>
                    <a:pt x="135" y="322"/>
                    <a:pt x="165" y="324"/>
                  </a:cubicBezTo>
                  <a:cubicBezTo>
                    <a:pt x="195" y="326"/>
                    <a:pt x="231" y="433"/>
                    <a:pt x="217" y="458"/>
                  </a:cubicBezTo>
                  <a:cubicBezTo>
                    <a:pt x="203" y="484"/>
                    <a:pt x="203" y="486"/>
                    <a:pt x="212" y="499"/>
                  </a:cubicBezTo>
                  <a:cubicBezTo>
                    <a:pt x="221" y="512"/>
                    <a:pt x="230" y="458"/>
                    <a:pt x="236" y="481"/>
                  </a:cubicBezTo>
                  <a:cubicBezTo>
                    <a:pt x="241" y="505"/>
                    <a:pt x="271" y="534"/>
                    <a:pt x="252" y="531"/>
                  </a:cubicBezTo>
                  <a:cubicBezTo>
                    <a:pt x="233" y="528"/>
                    <a:pt x="204" y="508"/>
                    <a:pt x="211" y="521"/>
                  </a:cubicBezTo>
                  <a:cubicBezTo>
                    <a:pt x="218" y="534"/>
                    <a:pt x="241" y="545"/>
                    <a:pt x="254" y="547"/>
                  </a:cubicBezTo>
                  <a:cubicBezTo>
                    <a:pt x="266" y="549"/>
                    <a:pt x="256" y="587"/>
                    <a:pt x="237" y="590"/>
                  </a:cubicBezTo>
                  <a:cubicBezTo>
                    <a:pt x="218" y="593"/>
                    <a:pt x="217" y="604"/>
                    <a:pt x="211" y="641"/>
                  </a:cubicBezTo>
                  <a:cubicBezTo>
                    <a:pt x="205" y="677"/>
                    <a:pt x="250" y="776"/>
                    <a:pt x="255" y="792"/>
                  </a:cubicBezTo>
                  <a:cubicBezTo>
                    <a:pt x="260" y="808"/>
                    <a:pt x="295" y="788"/>
                    <a:pt x="292" y="802"/>
                  </a:cubicBezTo>
                  <a:cubicBezTo>
                    <a:pt x="288" y="817"/>
                    <a:pt x="315" y="823"/>
                    <a:pt x="315" y="823"/>
                  </a:cubicBezTo>
                  <a:cubicBezTo>
                    <a:pt x="315" y="823"/>
                    <a:pt x="336" y="827"/>
                    <a:pt x="343" y="783"/>
                  </a:cubicBezTo>
                  <a:cubicBezTo>
                    <a:pt x="349" y="740"/>
                    <a:pt x="349" y="750"/>
                    <a:pt x="365" y="739"/>
                  </a:cubicBezTo>
                  <a:cubicBezTo>
                    <a:pt x="380" y="728"/>
                    <a:pt x="358" y="711"/>
                    <a:pt x="379" y="695"/>
                  </a:cubicBezTo>
                  <a:cubicBezTo>
                    <a:pt x="400" y="678"/>
                    <a:pt x="427" y="675"/>
                    <a:pt x="446" y="658"/>
                  </a:cubicBezTo>
                  <a:cubicBezTo>
                    <a:pt x="465" y="641"/>
                    <a:pt x="493" y="622"/>
                    <a:pt x="490" y="606"/>
                  </a:cubicBezTo>
                  <a:cubicBezTo>
                    <a:pt x="487" y="590"/>
                    <a:pt x="529" y="612"/>
                    <a:pt x="557" y="593"/>
                  </a:cubicBezTo>
                  <a:cubicBezTo>
                    <a:pt x="584" y="574"/>
                    <a:pt x="626" y="552"/>
                    <a:pt x="623" y="5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5035550" y="5357813"/>
              <a:ext cx="120650" cy="219075"/>
            </a:xfrm>
            <a:custGeom>
              <a:avLst/>
              <a:gdLst/>
              <a:ahLst/>
              <a:cxnLst/>
              <a:rect l="l" t="t" r="r" b="b"/>
              <a:pathLst>
                <a:path w="120" h="219" extrusionOk="0">
                  <a:moveTo>
                    <a:pt x="61" y="26"/>
                  </a:moveTo>
                  <a:cubicBezTo>
                    <a:pt x="36" y="0"/>
                    <a:pt x="85" y="83"/>
                    <a:pt x="34" y="118"/>
                  </a:cubicBezTo>
                  <a:cubicBezTo>
                    <a:pt x="34" y="118"/>
                    <a:pt x="0" y="123"/>
                    <a:pt x="2" y="155"/>
                  </a:cubicBezTo>
                  <a:cubicBezTo>
                    <a:pt x="4" y="188"/>
                    <a:pt x="21" y="200"/>
                    <a:pt x="36" y="199"/>
                  </a:cubicBezTo>
                  <a:cubicBezTo>
                    <a:pt x="51" y="197"/>
                    <a:pt x="55" y="219"/>
                    <a:pt x="77" y="188"/>
                  </a:cubicBezTo>
                  <a:cubicBezTo>
                    <a:pt x="99" y="157"/>
                    <a:pt x="67" y="129"/>
                    <a:pt x="85" y="118"/>
                  </a:cubicBezTo>
                  <a:cubicBezTo>
                    <a:pt x="102" y="107"/>
                    <a:pt x="120" y="63"/>
                    <a:pt x="109" y="48"/>
                  </a:cubicBezTo>
                  <a:cubicBezTo>
                    <a:pt x="97" y="33"/>
                    <a:pt x="87" y="52"/>
                    <a:pt x="61" y="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9"/>
          <p:cNvGrpSpPr/>
          <p:nvPr/>
        </p:nvGrpSpPr>
        <p:grpSpPr>
          <a:xfrm>
            <a:off x="-930560" y="-1063473"/>
            <a:ext cx="11064027" cy="7335828"/>
            <a:chOff x="-930560" y="-1063473"/>
            <a:chExt cx="11064027" cy="7335828"/>
          </a:xfrm>
        </p:grpSpPr>
        <p:grpSp>
          <p:nvGrpSpPr>
            <p:cNvPr id="378" name="Google Shape;378;p9"/>
            <p:cNvGrpSpPr/>
            <p:nvPr/>
          </p:nvGrpSpPr>
          <p:grpSpPr>
            <a:xfrm rot="-8492560">
              <a:off x="6602031" y="-351381"/>
              <a:ext cx="3125503" cy="2395565"/>
              <a:chOff x="4576688" y="270038"/>
              <a:chExt cx="2773362" cy="2125664"/>
            </a:xfrm>
          </p:grpSpPr>
          <p:sp>
            <p:nvSpPr>
              <p:cNvPr id="379" name="Google Shape;379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9"/>
            <p:cNvGrpSpPr/>
            <p:nvPr/>
          </p:nvGrpSpPr>
          <p:grpSpPr>
            <a:xfrm rot="-1546425">
              <a:off x="-565229" y="3316607"/>
              <a:ext cx="3125321" cy="2395425"/>
              <a:chOff x="4576688" y="270038"/>
              <a:chExt cx="2773362" cy="2125664"/>
            </a:xfrm>
          </p:grpSpPr>
          <p:sp>
            <p:nvSpPr>
              <p:cNvPr id="390" name="Google Shape;390;p9"/>
              <p:cNvSpPr/>
              <p:nvPr/>
            </p:nvSpPr>
            <p:spPr>
              <a:xfrm>
                <a:off x="4576688" y="1368588"/>
                <a:ext cx="1165225" cy="869949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69" extrusionOk="0">
                    <a:moveTo>
                      <a:pt x="887" y="836"/>
                    </a:moveTo>
                    <a:cubicBezTo>
                      <a:pt x="800" y="836"/>
                      <a:pt x="707" y="820"/>
                      <a:pt x="638" y="807"/>
                    </a:cubicBezTo>
                    <a:cubicBezTo>
                      <a:pt x="613" y="803"/>
                      <a:pt x="591" y="799"/>
                      <a:pt x="575" y="797"/>
                    </a:cubicBezTo>
                    <a:cubicBezTo>
                      <a:pt x="471" y="783"/>
                      <a:pt x="334" y="696"/>
                      <a:pt x="201" y="605"/>
                    </a:cubicBezTo>
                    <a:cubicBezTo>
                      <a:pt x="94" y="531"/>
                      <a:pt x="35" y="409"/>
                      <a:pt x="34" y="408"/>
                    </a:cubicBezTo>
                    <a:cubicBezTo>
                      <a:pt x="34" y="408"/>
                      <a:pt x="34" y="408"/>
                      <a:pt x="34" y="408"/>
                    </a:cubicBezTo>
                    <a:cubicBezTo>
                      <a:pt x="0" y="321"/>
                      <a:pt x="13" y="231"/>
                      <a:pt x="70" y="153"/>
                    </a:cubicBezTo>
                    <a:cubicBezTo>
                      <a:pt x="137" y="61"/>
                      <a:pt x="256" y="0"/>
                      <a:pt x="354" y="7"/>
                    </a:cubicBezTo>
                    <a:cubicBezTo>
                      <a:pt x="515" y="18"/>
                      <a:pt x="819" y="160"/>
                      <a:pt x="905" y="266"/>
                    </a:cubicBezTo>
                    <a:cubicBezTo>
                      <a:pt x="1098" y="500"/>
                      <a:pt x="1164" y="672"/>
                      <a:pt x="1097" y="763"/>
                    </a:cubicBezTo>
                    <a:cubicBezTo>
                      <a:pt x="1056" y="819"/>
                      <a:pt x="975" y="836"/>
                      <a:pt x="887" y="836"/>
                    </a:cubicBezTo>
                    <a:close/>
                    <a:moveTo>
                      <a:pt x="38" y="406"/>
                    </a:moveTo>
                    <a:cubicBezTo>
                      <a:pt x="40" y="410"/>
                      <a:pt x="98" y="529"/>
                      <a:pt x="203" y="601"/>
                    </a:cubicBezTo>
                    <a:cubicBezTo>
                      <a:pt x="286" y="658"/>
                      <a:pt x="459" y="777"/>
                      <a:pt x="575" y="793"/>
                    </a:cubicBezTo>
                    <a:cubicBezTo>
                      <a:pt x="592" y="795"/>
                      <a:pt x="614" y="799"/>
                      <a:pt x="638" y="803"/>
                    </a:cubicBezTo>
                    <a:cubicBezTo>
                      <a:pt x="778" y="828"/>
                      <a:pt x="1013" y="869"/>
                      <a:pt x="1094" y="760"/>
                    </a:cubicBezTo>
                    <a:cubicBezTo>
                      <a:pt x="1160" y="672"/>
                      <a:pt x="1093" y="501"/>
                      <a:pt x="902" y="268"/>
                    </a:cubicBezTo>
                    <a:cubicBezTo>
                      <a:pt x="816" y="164"/>
                      <a:pt x="513" y="22"/>
                      <a:pt x="353" y="11"/>
                    </a:cubicBezTo>
                    <a:cubicBezTo>
                      <a:pt x="257" y="4"/>
                      <a:pt x="139" y="65"/>
                      <a:pt x="73" y="155"/>
                    </a:cubicBezTo>
                    <a:cubicBezTo>
                      <a:pt x="17" y="232"/>
                      <a:pt x="4" y="321"/>
                      <a:pt x="38" y="40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9"/>
              <p:cNvSpPr/>
              <p:nvPr/>
            </p:nvSpPr>
            <p:spPr>
              <a:xfrm>
                <a:off x="4792588" y="1489238"/>
                <a:ext cx="796925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18" extrusionOk="0">
                    <a:moveTo>
                      <a:pt x="596" y="615"/>
                    </a:moveTo>
                    <a:cubicBezTo>
                      <a:pt x="522" y="615"/>
                      <a:pt x="445" y="603"/>
                      <a:pt x="392" y="570"/>
                    </a:cubicBezTo>
                    <a:cubicBezTo>
                      <a:pt x="369" y="555"/>
                      <a:pt x="338" y="538"/>
                      <a:pt x="304" y="519"/>
                    </a:cubicBezTo>
                    <a:cubicBezTo>
                      <a:pt x="216" y="471"/>
                      <a:pt x="107" y="411"/>
                      <a:pt x="67" y="355"/>
                    </a:cubicBezTo>
                    <a:cubicBezTo>
                      <a:pt x="13" y="280"/>
                      <a:pt x="0" y="154"/>
                      <a:pt x="70" y="72"/>
                    </a:cubicBezTo>
                    <a:cubicBezTo>
                      <a:pt x="132" y="0"/>
                      <a:pt x="372" y="100"/>
                      <a:pt x="474" y="143"/>
                    </a:cubicBezTo>
                    <a:cubicBezTo>
                      <a:pt x="483" y="146"/>
                      <a:pt x="491" y="150"/>
                      <a:pt x="497" y="152"/>
                    </a:cubicBezTo>
                    <a:cubicBezTo>
                      <a:pt x="577" y="185"/>
                      <a:pt x="727" y="309"/>
                      <a:pt x="764" y="408"/>
                    </a:cubicBezTo>
                    <a:cubicBezTo>
                      <a:pt x="792" y="481"/>
                      <a:pt x="796" y="533"/>
                      <a:pt x="777" y="566"/>
                    </a:cubicBezTo>
                    <a:cubicBezTo>
                      <a:pt x="764" y="588"/>
                      <a:pt x="740" y="602"/>
                      <a:pt x="707" y="607"/>
                    </a:cubicBezTo>
                    <a:cubicBezTo>
                      <a:pt x="673" y="612"/>
                      <a:pt x="635" y="615"/>
                      <a:pt x="596" y="615"/>
                    </a:cubicBezTo>
                    <a:close/>
                    <a:moveTo>
                      <a:pt x="146" y="50"/>
                    </a:moveTo>
                    <a:cubicBezTo>
                      <a:pt x="114" y="50"/>
                      <a:pt x="88" y="57"/>
                      <a:pt x="74" y="75"/>
                    </a:cubicBezTo>
                    <a:cubicBezTo>
                      <a:pt x="5" y="155"/>
                      <a:pt x="18" y="279"/>
                      <a:pt x="70" y="353"/>
                    </a:cubicBezTo>
                    <a:cubicBezTo>
                      <a:pt x="110" y="408"/>
                      <a:pt x="219" y="468"/>
                      <a:pt x="306" y="516"/>
                    </a:cubicBezTo>
                    <a:cubicBezTo>
                      <a:pt x="340" y="534"/>
                      <a:pt x="371" y="552"/>
                      <a:pt x="394" y="566"/>
                    </a:cubicBezTo>
                    <a:cubicBezTo>
                      <a:pt x="473" y="616"/>
                      <a:pt x="607" y="618"/>
                      <a:pt x="707" y="603"/>
                    </a:cubicBezTo>
                    <a:cubicBezTo>
                      <a:pt x="739" y="598"/>
                      <a:pt x="761" y="585"/>
                      <a:pt x="773" y="564"/>
                    </a:cubicBezTo>
                    <a:cubicBezTo>
                      <a:pt x="792" y="532"/>
                      <a:pt x="788" y="482"/>
                      <a:pt x="760" y="410"/>
                    </a:cubicBezTo>
                    <a:cubicBezTo>
                      <a:pt x="723" y="312"/>
                      <a:pt x="574" y="188"/>
                      <a:pt x="496" y="156"/>
                    </a:cubicBezTo>
                    <a:cubicBezTo>
                      <a:pt x="489" y="154"/>
                      <a:pt x="481" y="150"/>
                      <a:pt x="472" y="146"/>
                    </a:cubicBezTo>
                    <a:cubicBezTo>
                      <a:pt x="396" y="114"/>
                      <a:pt x="243" y="50"/>
                      <a:pt x="146" y="5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5102150" y="1722601"/>
                <a:ext cx="35718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288" extrusionOk="0">
                    <a:moveTo>
                      <a:pt x="291" y="288"/>
                    </a:moveTo>
                    <a:cubicBezTo>
                      <a:pt x="243" y="288"/>
                      <a:pt x="184" y="259"/>
                      <a:pt x="131" y="233"/>
                    </a:cubicBezTo>
                    <a:cubicBezTo>
                      <a:pt x="111" y="223"/>
                      <a:pt x="92" y="214"/>
                      <a:pt x="75" y="207"/>
                    </a:cubicBezTo>
                    <a:cubicBezTo>
                      <a:pt x="32" y="189"/>
                      <a:pt x="6" y="164"/>
                      <a:pt x="3" y="137"/>
                    </a:cubicBezTo>
                    <a:cubicBezTo>
                      <a:pt x="0" y="113"/>
                      <a:pt x="15" y="88"/>
                      <a:pt x="49" y="63"/>
                    </a:cubicBezTo>
                    <a:cubicBezTo>
                      <a:pt x="133" y="0"/>
                      <a:pt x="258" y="100"/>
                      <a:pt x="262" y="103"/>
                    </a:cubicBezTo>
                    <a:cubicBezTo>
                      <a:pt x="335" y="152"/>
                      <a:pt x="357" y="211"/>
                      <a:pt x="347" y="249"/>
                    </a:cubicBezTo>
                    <a:cubicBezTo>
                      <a:pt x="340" y="272"/>
                      <a:pt x="322" y="287"/>
                      <a:pt x="297" y="288"/>
                    </a:cubicBezTo>
                    <a:cubicBezTo>
                      <a:pt x="295" y="288"/>
                      <a:pt x="293" y="288"/>
                      <a:pt x="291" y="288"/>
                    </a:cubicBezTo>
                    <a:close/>
                    <a:moveTo>
                      <a:pt x="114" y="46"/>
                    </a:moveTo>
                    <a:cubicBezTo>
                      <a:pt x="92" y="46"/>
                      <a:pt x="70" y="52"/>
                      <a:pt x="51" y="66"/>
                    </a:cubicBezTo>
                    <a:cubicBezTo>
                      <a:pt x="19" y="90"/>
                      <a:pt x="4" y="114"/>
                      <a:pt x="7" y="137"/>
                    </a:cubicBezTo>
                    <a:cubicBezTo>
                      <a:pt x="10" y="162"/>
                      <a:pt x="35" y="186"/>
                      <a:pt x="77" y="203"/>
                    </a:cubicBezTo>
                    <a:cubicBezTo>
                      <a:pt x="94" y="210"/>
                      <a:pt x="113" y="219"/>
                      <a:pt x="133" y="229"/>
                    </a:cubicBezTo>
                    <a:cubicBezTo>
                      <a:pt x="188" y="256"/>
                      <a:pt x="249" y="286"/>
                      <a:pt x="297" y="284"/>
                    </a:cubicBezTo>
                    <a:cubicBezTo>
                      <a:pt x="320" y="283"/>
                      <a:pt x="337" y="269"/>
                      <a:pt x="343" y="247"/>
                    </a:cubicBezTo>
                    <a:cubicBezTo>
                      <a:pt x="352" y="211"/>
                      <a:pt x="330" y="154"/>
                      <a:pt x="259" y="107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58" y="106"/>
                      <a:pt x="185" y="46"/>
                      <a:pt x="114" y="4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5741913" y="1346363"/>
                <a:ext cx="1608137" cy="1049339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48" extrusionOk="0">
                    <a:moveTo>
                      <a:pt x="1183" y="1023"/>
                    </a:moveTo>
                    <a:cubicBezTo>
                      <a:pt x="1083" y="1023"/>
                      <a:pt x="996" y="1006"/>
                      <a:pt x="968" y="992"/>
                    </a:cubicBezTo>
                    <a:cubicBezTo>
                      <a:pt x="897" y="957"/>
                      <a:pt x="674" y="923"/>
                      <a:pt x="551" y="915"/>
                    </a:cubicBezTo>
                    <a:cubicBezTo>
                      <a:pt x="440" y="908"/>
                      <a:pt x="227" y="836"/>
                      <a:pt x="177" y="778"/>
                    </a:cubicBezTo>
                    <a:cubicBezTo>
                      <a:pt x="140" y="734"/>
                      <a:pt x="129" y="673"/>
                      <a:pt x="119" y="614"/>
                    </a:cubicBezTo>
                    <a:cubicBezTo>
                      <a:pt x="114" y="587"/>
                      <a:pt x="110" y="561"/>
                      <a:pt x="103" y="537"/>
                    </a:cubicBezTo>
                    <a:cubicBezTo>
                      <a:pt x="94" y="505"/>
                      <a:pt x="79" y="468"/>
                      <a:pt x="64" y="429"/>
                    </a:cubicBezTo>
                    <a:cubicBezTo>
                      <a:pt x="42" y="373"/>
                      <a:pt x="19" y="315"/>
                      <a:pt x="11" y="267"/>
                    </a:cubicBezTo>
                    <a:cubicBezTo>
                      <a:pt x="2" y="218"/>
                      <a:pt x="68" y="154"/>
                      <a:pt x="108" y="120"/>
                    </a:cubicBezTo>
                    <a:cubicBezTo>
                      <a:pt x="165" y="73"/>
                      <a:pt x="238" y="29"/>
                      <a:pt x="285" y="14"/>
                    </a:cubicBezTo>
                    <a:cubicBezTo>
                      <a:pt x="328" y="0"/>
                      <a:pt x="401" y="29"/>
                      <a:pt x="485" y="62"/>
                    </a:cubicBezTo>
                    <a:cubicBezTo>
                      <a:pt x="581" y="99"/>
                      <a:pt x="690" y="142"/>
                      <a:pt x="776" y="128"/>
                    </a:cubicBezTo>
                    <a:cubicBezTo>
                      <a:pt x="983" y="95"/>
                      <a:pt x="1272" y="57"/>
                      <a:pt x="1401" y="106"/>
                    </a:cubicBezTo>
                    <a:cubicBezTo>
                      <a:pt x="1466" y="131"/>
                      <a:pt x="1530" y="239"/>
                      <a:pt x="1566" y="390"/>
                    </a:cubicBezTo>
                    <a:cubicBezTo>
                      <a:pt x="1604" y="544"/>
                      <a:pt x="1607" y="707"/>
                      <a:pt x="1572" y="825"/>
                    </a:cubicBezTo>
                    <a:cubicBezTo>
                      <a:pt x="1552" y="894"/>
                      <a:pt x="1503" y="946"/>
                      <a:pt x="1426" y="980"/>
                    </a:cubicBezTo>
                    <a:cubicBezTo>
                      <a:pt x="1352" y="1012"/>
                      <a:pt x="1263" y="1023"/>
                      <a:pt x="1183" y="1023"/>
                    </a:cubicBezTo>
                    <a:close/>
                    <a:moveTo>
                      <a:pt x="311" y="14"/>
                    </a:moveTo>
                    <a:cubicBezTo>
                      <a:pt x="302" y="14"/>
                      <a:pt x="294" y="15"/>
                      <a:pt x="286" y="18"/>
                    </a:cubicBezTo>
                    <a:cubicBezTo>
                      <a:pt x="193" y="48"/>
                      <a:pt x="0" y="188"/>
                      <a:pt x="15" y="266"/>
                    </a:cubicBezTo>
                    <a:cubicBezTo>
                      <a:pt x="23" y="314"/>
                      <a:pt x="46" y="372"/>
                      <a:pt x="68" y="428"/>
                    </a:cubicBezTo>
                    <a:cubicBezTo>
                      <a:pt x="83" y="467"/>
                      <a:pt x="98" y="504"/>
                      <a:pt x="107" y="536"/>
                    </a:cubicBezTo>
                    <a:cubicBezTo>
                      <a:pt x="114" y="560"/>
                      <a:pt x="118" y="586"/>
                      <a:pt x="123" y="613"/>
                    </a:cubicBezTo>
                    <a:cubicBezTo>
                      <a:pt x="133" y="672"/>
                      <a:pt x="143" y="732"/>
                      <a:pt x="180" y="775"/>
                    </a:cubicBezTo>
                    <a:cubicBezTo>
                      <a:pt x="229" y="831"/>
                      <a:pt x="443" y="904"/>
                      <a:pt x="552" y="911"/>
                    </a:cubicBezTo>
                    <a:cubicBezTo>
                      <a:pt x="657" y="918"/>
                      <a:pt x="893" y="950"/>
                      <a:pt x="970" y="989"/>
                    </a:cubicBezTo>
                    <a:cubicBezTo>
                      <a:pt x="1019" y="1013"/>
                      <a:pt x="1259" y="1048"/>
                      <a:pt x="1424" y="976"/>
                    </a:cubicBezTo>
                    <a:cubicBezTo>
                      <a:pt x="1500" y="943"/>
                      <a:pt x="1549" y="892"/>
                      <a:pt x="1568" y="824"/>
                    </a:cubicBezTo>
                    <a:cubicBezTo>
                      <a:pt x="1603" y="706"/>
                      <a:pt x="1600" y="544"/>
                      <a:pt x="1562" y="391"/>
                    </a:cubicBezTo>
                    <a:cubicBezTo>
                      <a:pt x="1526" y="242"/>
                      <a:pt x="1464" y="134"/>
                      <a:pt x="1400" y="110"/>
                    </a:cubicBezTo>
                    <a:cubicBezTo>
                      <a:pt x="1272" y="62"/>
                      <a:pt x="983" y="100"/>
                      <a:pt x="777" y="132"/>
                    </a:cubicBezTo>
                    <a:cubicBezTo>
                      <a:pt x="689" y="146"/>
                      <a:pt x="580" y="103"/>
                      <a:pt x="483" y="65"/>
                    </a:cubicBezTo>
                    <a:cubicBezTo>
                      <a:pt x="415" y="38"/>
                      <a:pt x="354" y="14"/>
                      <a:pt x="311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5913363" y="1505113"/>
                <a:ext cx="1244600" cy="7493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748" extrusionOk="0">
                    <a:moveTo>
                      <a:pt x="977" y="725"/>
                    </a:moveTo>
                    <a:cubicBezTo>
                      <a:pt x="857" y="725"/>
                      <a:pt x="711" y="705"/>
                      <a:pt x="655" y="690"/>
                    </a:cubicBezTo>
                    <a:cubicBezTo>
                      <a:pt x="613" y="678"/>
                      <a:pt x="527" y="663"/>
                      <a:pt x="436" y="648"/>
                    </a:cubicBezTo>
                    <a:cubicBezTo>
                      <a:pt x="320" y="628"/>
                      <a:pt x="200" y="607"/>
                      <a:pt x="154" y="590"/>
                    </a:cubicBezTo>
                    <a:cubicBezTo>
                      <a:pt x="84" y="566"/>
                      <a:pt x="55" y="453"/>
                      <a:pt x="34" y="371"/>
                    </a:cubicBezTo>
                    <a:cubicBezTo>
                      <a:pt x="30" y="355"/>
                      <a:pt x="27" y="340"/>
                      <a:pt x="23" y="328"/>
                    </a:cubicBezTo>
                    <a:cubicBezTo>
                      <a:pt x="0" y="249"/>
                      <a:pt x="4" y="134"/>
                      <a:pt x="92" y="69"/>
                    </a:cubicBezTo>
                    <a:cubicBezTo>
                      <a:pt x="186" y="0"/>
                      <a:pt x="356" y="49"/>
                      <a:pt x="386" y="61"/>
                    </a:cubicBezTo>
                    <a:cubicBezTo>
                      <a:pt x="448" y="88"/>
                      <a:pt x="645" y="90"/>
                      <a:pt x="741" y="72"/>
                    </a:cubicBezTo>
                    <a:cubicBezTo>
                      <a:pt x="839" y="55"/>
                      <a:pt x="1076" y="84"/>
                      <a:pt x="1161" y="202"/>
                    </a:cubicBezTo>
                    <a:cubicBezTo>
                      <a:pt x="1243" y="314"/>
                      <a:pt x="1218" y="639"/>
                      <a:pt x="1143" y="697"/>
                    </a:cubicBezTo>
                    <a:cubicBezTo>
                      <a:pt x="1115" y="718"/>
                      <a:pt x="1051" y="725"/>
                      <a:pt x="977" y="725"/>
                    </a:cubicBezTo>
                    <a:close/>
                    <a:moveTo>
                      <a:pt x="226" y="37"/>
                    </a:moveTo>
                    <a:cubicBezTo>
                      <a:pt x="179" y="37"/>
                      <a:pt x="131" y="46"/>
                      <a:pt x="95" y="72"/>
                    </a:cubicBezTo>
                    <a:cubicBezTo>
                      <a:pt x="8" y="136"/>
                      <a:pt x="4" y="249"/>
                      <a:pt x="27" y="327"/>
                    </a:cubicBezTo>
                    <a:cubicBezTo>
                      <a:pt x="31" y="339"/>
                      <a:pt x="34" y="354"/>
                      <a:pt x="38" y="370"/>
                    </a:cubicBezTo>
                    <a:cubicBezTo>
                      <a:pt x="59" y="451"/>
                      <a:pt x="87" y="562"/>
                      <a:pt x="155" y="587"/>
                    </a:cubicBezTo>
                    <a:cubicBezTo>
                      <a:pt x="201" y="603"/>
                      <a:pt x="321" y="623"/>
                      <a:pt x="437" y="643"/>
                    </a:cubicBezTo>
                    <a:cubicBezTo>
                      <a:pt x="528" y="659"/>
                      <a:pt x="614" y="674"/>
                      <a:pt x="656" y="686"/>
                    </a:cubicBezTo>
                    <a:cubicBezTo>
                      <a:pt x="747" y="711"/>
                      <a:pt x="1069" y="748"/>
                      <a:pt x="1140" y="693"/>
                    </a:cubicBezTo>
                    <a:cubicBezTo>
                      <a:pt x="1174" y="668"/>
                      <a:pt x="1201" y="578"/>
                      <a:pt x="1207" y="471"/>
                    </a:cubicBezTo>
                    <a:cubicBezTo>
                      <a:pt x="1213" y="355"/>
                      <a:pt x="1195" y="255"/>
                      <a:pt x="1158" y="204"/>
                    </a:cubicBezTo>
                    <a:cubicBezTo>
                      <a:pt x="1077" y="93"/>
                      <a:pt x="843" y="58"/>
                      <a:pt x="742" y="76"/>
                    </a:cubicBezTo>
                    <a:cubicBezTo>
                      <a:pt x="643" y="94"/>
                      <a:pt x="448" y="92"/>
                      <a:pt x="384" y="65"/>
                    </a:cubicBezTo>
                    <a:cubicBezTo>
                      <a:pt x="384" y="65"/>
                      <a:pt x="384" y="65"/>
                      <a:pt x="384" y="65"/>
                    </a:cubicBezTo>
                    <a:cubicBezTo>
                      <a:pt x="367" y="58"/>
                      <a:pt x="298" y="37"/>
                      <a:pt x="226" y="37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6014963" y="1659101"/>
                <a:ext cx="917576" cy="4619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461" extrusionOk="0">
                    <a:moveTo>
                      <a:pt x="682" y="453"/>
                    </a:moveTo>
                    <a:cubicBezTo>
                      <a:pt x="659" y="453"/>
                      <a:pt x="635" y="451"/>
                      <a:pt x="612" y="447"/>
                    </a:cubicBezTo>
                    <a:cubicBezTo>
                      <a:pt x="588" y="443"/>
                      <a:pt x="559" y="438"/>
                      <a:pt x="528" y="432"/>
                    </a:cubicBezTo>
                    <a:cubicBezTo>
                      <a:pt x="423" y="412"/>
                      <a:pt x="291" y="388"/>
                      <a:pt x="196" y="385"/>
                    </a:cubicBezTo>
                    <a:cubicBezTo>
                      <a:pt x="88" y="382"/>
                      <a:pt x="54" y="299"/>
                      <a:pt x="29" y="238"/>
                    </a:cubicBezTo>
                    <a:cubicBezTo>
                      <a:pt x="25" y="228"/>
                      <a:pt x="21" y="219"/>
                      <a:pt x="18" y="211"/>
                    </a:cubicBezTo>
                    <a:cubicBezTo>
                      <a:pt x="0" y="172"/>
                      <a:pt x="0" y="117"/>
                      <a:pt x="16" y="74"/>
                    </a:cubicBezTo>
                    <a:cubicBezTo>
                      <a:pt x="27" y="46"/>
                      <a:pt x="44" y="27"/>
                      <a:pt x="65" y="18"/>
                    </a:cubicBezTo>
                    <a:cubicBezTo>
                      <a:pt x="106" y="0"/>
                      <a:pt x="181" y="21"/>
                      <a:pt x="240" y="37"/>
                    </a:cubicBezTo>
                    <a:cubicBezTo>
                      <a:pt x="264" y="43"/>
                      <a:pt x="286" y="49"/>
                      <a:pt x="302" y="52"/>
                    </a:cubicBezTo>
                    <a:cubicBezTo>
                      <a:pt x="361" y="63"/>
                      <a:pt x="568" y="29"/>
                      <a:pt x="570" y="28"/>
                    </a:cubicBezTo>
                    <a:cubicBezTo>
                      <a:pt x="631" y="25"/>
                      <a:pt x="786" y="31"/>
                      <a:pt x="850" y="73"/>
                    </a:cubicBezTo>
                    <a:cubicBezTo>
                      <a:pt x="916" y="116"/>
                      <a:pt x="899" y="281"/>
                      <a:pt x="876" y="359"/>
                    </a:cubicBezTo>
                    <a:cubicBezTo>
                      <a:pt x="857" y="424"/>
                      <a:pt x="771" y="453"/>
                      <a:pt x="682" y="453"/>
                    </a:cubicBezTo>
                    <a:close/>
                    <a:moveTo>
                      <a:pt x="105" y="15"/>
                    </a:moveTo>
                    <a:cubicBezTo>
                      <a:pt x="90" y="15"/>
                      <a:pt x="77" y="17"/>
                      <a:pt x="66" y="22"/>
                    </a:cubicBezTo>
                    <a:cubicBezTo>
                      <a:pt x="47" y="30"/>
                      <a:pt x="31" y="49"/>
                      <a:pt x="20" y="76"/>
                    </a:cubicBezTo>
                    <a:cubicBezTo>
                      <a:pt x="4" y="118"/>
                      <a:pt x="4" y="172"/>
                      <a:pt x="21" y="209"/>
                    </a:cubicBezTo>
                    <a:cubicBezTo>
                      <a:pt x="25" y="218"/>
                      <a:pt x="29" y="227"/>
                      <a:pt x="33" y="236"/>
                    </a:cubicBezTo>
                    <a:cubicBezTo>
                      <a:pt x="59" y="299"/>
                      <a:pt x="91" y="378"/>
                      <a:pt x="196" y="381"/>
                    </a:cubicBezTo>
                    <a:cubicBezTo>
                      <a:pt x="291" y="384"/>
                      <a:pt x="423" y="408"/>
                      <a:pt x="529" y="428"/>
                    </a:cubicBezTo>
                    <a:cubicBezTo>
                      <a:pt x="560" y="434"/>
                      <a:pt x="589" y="439"/>
                      <a:pt x="613" y="443"/>
                    </a:cubicBezTo>
                    <a:cubicBezTo>
                      <a:pt x="721" y="461"/>
                      <a:pt x="848" y="438"/>
                      <a:pt x="872" y="358"/>
                    </a:cubicBezTo>
                    <a:cubicBezTo>
                      <a:pt x="895" y="281"/>
                      <a:pt x="912" y="118"/>
                      <a:pt x="848" y="77"/>
                    </a:cubicBezTo>
                    <a:cubicBezTo>
                      <a:pt x="788" y="38"/>
                      <a:pt x="637" y="28"/>
                      <a:pt x="570" y="32"/>
                    </a:cubicBezTo>
                    <a:cubicBezTo>
                      <a:pt x="562" y="34"/>
                      <a:pt x="361" y="67"/>
                      <a:pt x="302" y="56"/>
                    </a:cubicBezTo>
                    <a:cubicBezTo>
                      <a:pt x="285" y="54"/>
                      <a:pt x="263" y="48"/>
                      <a:pt x="239" y="41"/>
                    </a:cubicBezTo>
                    <a:cubicBezTo>
                      <a:pt x="196" y="29"/>
                      <a:pt x="145" y="15"/>
                      <a:pt x="105" y="15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6151488" y="1792451"/>
                <a:ext cx="423863" cy="1920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92" extrusionOk="0">
                    <a:moveTo>
                      <a:pt x="322" y="189"/>
                    </a:moveTo>
                    <a:cubicBezTo>
                      <a:pt x="293" y="189"/>
                      <a:pt x="260" y="186"/>
                      <a:pt x="227" y="183"/>
                    </a:cubicBezTo>
                    <a:cubicBezTo>
                      <a:pt x="193" y="180"/>
                      <a:pt x="159" y="177"/>
                      <a:pt x="128" y="177"/>
                    </a:cubicBezTo>
                    <a:cubicBezTo>
                      <a:pt x="68" y="177"/>
                      <a:pt x="38" y="155"/>
                      <a:pt x="23" y="136"/>
                    </a:cubicBezTo>
                    <a:cubicBezTo>
                      <a:pt x="5" y="113"/>
                      <a:pt x="0" y="84"/>
                      <a:pt x="8" y="53"/>
                    </a:cubicBezTo>
                    <a:cubicBezTo>
                      <a:pt x="19" y="9"/>
                      <a:pt x="87" y="0"/>
                      <a:pt x="143" y="0"/>
                    </a:cubicBezTo>
                    <a:cubicBezTo>
                      <a:pt x="250" y="0"/>
                      <a:pt x="321" y="10"/>
                      <a:pt x="354" y="29"/>
                    </a:cubicBezTo>
                    <a:cubicBezTo>
                      <a:pt x="354" y="29"/>
                      <a:pt x="354" y="29"/>
                      <a:pt x="354" y="29"/>
                    </a:cubicBezTo>
                    <a:cubicBezTo>
                      <a:pt x="382" y="46"/>
                      <a:pt x="422" y="95"/>
                      <a:pt x="423" y="135"/>
                    </a:cubicBezTo>
                    <a:cubicBezTo>
                      <a:pt x="423" y="151"/>
                      <a:pt x="416" y="164"/>
                      <a:pt x="402" y="173"/>
                    </a:cubicBezTo>
                    <a:cubicBezTo>
                      <a:pt x="383" y="186"/>
                      <a:pt x="355" y="189"/>
                      <a:pt x="322" y="189"/>
                    </a:cubicBezTo>
                    <a:close/>
                    <a:moveTo>
                      <a:pt x="143" y="4"/>
                    </a:moveTo>
                    <a:cubicBezTo>
                      <a:pt x="89" y="4"/>
                      <a:pt x="22" y="13"/>
                      <a:pt x="12" y="54"/>
                    </a:cubicBezTo>
                    <a:cubicBezTo>
                      <a:pt x="4" y="83"/>
                      <a:pt x="10" y="112"/>
                      <a:pt x="26" y="133"/>
                    </a:cubicBezTo>
                    <a:cubicBezTo>
                      <a:pt x="41" y="151"/>
                      <a:pt x="70" y="173"/>
                      <a:pt x="128" y="173"/>
                    </a:cubicBezTo>
                    <a:cubicBezTo>
                      <a:pt x="159" y="173"/>
                      <a:pt x="194" y="176"/>
                      <a:pt x="227" y="179"/>
                    </a:cubicBezTo>
                    <a:cubicBezTo>
                      <a:pt x="298" y="186"/>
                      <a:pt x="366" y="192"/>
                      <a:pt x="400" y="170"/>
                    </a:cubicBezTo>
                    <a:cubicBezTo>
                      <a:pt x="413" y="162"/>
                      <a:pt x="419" y="150"/>
                      <a:pt x="419" y="135"/>
                    </a:cubicBezTo>
                    <a:cubicBezTo>
                      <a:pt x="418" y="97"/>
                      <a:pt x="378" y="49"/>
                      <a:pt x="352" y="33"/>
                    </a:cubicBezTo>
                    <a:cubicBezTo>
                      <a:pt x="320" y="14"/>
                      <a:pt x="249" y="4"/>
                      <a:pt x="143" y="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4945000" y="270038"/>
                <a:ext cx="1258887" cy="121920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18" extrusionOk="0">
                    <a:moveTo>
                      <a:pt x="551" y="1214"/>
                    </a:moveTo>
                    <a:cubicBezTo>
                      <a:pt x="544" y="1214"/>
                      <a:pt x="538" y="1214"/>
                      <a:pt x="532" y="1214"/>
                    </a:cubicBezTo>
                    <a:cubicBezTo>
                      <a:pt x="412" y="1207"/>
                      <a:pt x="356" y="1073"/>
                      <a:pt x="306" y="955"/>
                    </a:cubicBezTo>
                    <a:cubicBezTo>
                      <a:pt x="276" y="885"/>
                      <a:pt x="247" y="818"/>
                      <a:pt x="209" y="785"/>
                    </a:cubicBezTo>
                    <a:cubicBezTo>
                      <a:pt x="100" y="691"/>
                      <a:pt x="0" y="544"/>
                      <a:pt x="80" y="439"/>
                    </a:cubicBezTo>
                    <a:cubicBezTo>
                      <a:pt x="125" y="379"/>
                      <a:pt x="196" y="335"/>
                      <a:pt x="270" y="290"/>
                    </a:cubicBezTo>
                    <a:cubicBezTo>
                      <a:pt x="327" y="254"/>
                      <a:pt x="386" y="218"/>
                      <a:pt x="434" y="173"/>
                    </a:cubicBezTo>
                    <a:cubicBezTo>
                      <a:pt x="487" y="124"/>
                      <a:pt x="608" y="70"/>
                      <a:pt x="742" y="37"/>
                    </a:cubicBezTo>
                    <a:cubicBezTo>
                      <a:pt x="883" y="2"/>
                      <a:pt x="994" y="0"/>
                      <a:pt x="1039" y="32"/>
                    </a:cubicBezTo>
                    <a:cubicBezTo>
                      <a:pt x="1107" y="82"/>
                      <a:pt x="1100" y="192"/>
                      <a:pt x="1093" y="288"/>
                    </a:cubicBezTo>
                    <a:cubicBezTo>
                      <a:pt x="1090" y="330"/>
                      <a:pt x="1088" y="370"/>
                      <a:pt x="1091" y="403"/>
                    </a:cubicBezTo>
                    <a:cubicBezTo>
                      <a:pt x="1092" y="408"/>
                      <a:pt x="1136" y="687"/>
                      <a:pt x="1205" y="741"/>
                    </a:cubicBezTo>
                    <a:cubicBezTo>
                      <a:pt x="1250" y="777"/>
                      <a:pt x="1258" y="836"/>
                      <a:pt x="1246" y="876"/>
                    </a:cubicBezTo>
                    <a:cubicBezTo>
                      <a:pt x="1236" y="910"/>
                      <a:pt x="1214" y="930"/>
                      <a:pt x="1185" y="933"/>
                    </a:cubicBezTo>
                    <a:cubicBezTo>
                      <a:pt x="1177" y="934"/>
                      <a:pt x="1168" y="935"/>
                      <a:pt x="1158" y="936"/>
                    </a:cubicBezTo>
                    <a:cubicBezTo>
                      <a:pt x="1072" y="943"/>
                      <a:pt x="913" y="958"/>
                      <a:pt x="850" y="1010"/>
                    </a:cubicBezTo>
                    <a:cubicBezTo>
                      <a:pt x="833" y="1025"/>
                      <a:pt x="816" y="1046"/>
                      <a:pt x="798" y="1069"/>
                    </a:cubicBezTo>
                    <a:cubicBezTo>
                      <a:pt x="745" y="1134"/>
                      <a:pt x="680" y="1214"/>
                      <a:pt x="551" y="1214"/>
                    </a:cubicBezTo>
                    <a:close/>
                    <a:moveTo>
                      <a:pt x="936" y="14"/>
                    </a:moveTo>
                    <a:cubicBezTo>
                      <a:pt x="781" y="14"/>
                      <a:pt x="523" y="96"/>
                      <a:pt x="437" y="176"/>
                    </a:cubicBezTo>
                    <a:cubicBezTo>
                      <a:pt x="388" y="222"/>
                      <a:pt x="329" y="258"/>
                      <a:pt x="272" y="293"/>
                    </a:cubicBezTo>
                    <a:cubicBezTo>
                      <a:pt x="198" y="339"/>
                      <a:pt x="128" y="382"/>
                      <a:pt x="83" y="441"/>
                    </a:cubicBezTo>
                    <a:cubicBezTo>
                      <a:pt x="5" y="544"/>
                      <a:pt x="104" y="689"/>
                      <a:pt x="212" y="782"/>
                    </a:cubicBezTo>
                    <a:cubicBezTo>
                      <a:pt x="251" y="815"/>
                      <a:pt x="279" y="883"/>
                      <a:pt x="310" y="954"/>
                    </a:cubicBezTo>
                    <a:cubicBezTo>
                      <a:pt x="359" y="1071"/>
                      <a:pt x="415" y="1203"/>
                      <a:pt x="532" y="1210"/>
                    </a:cubicBezTo>
                    <a:cubicBezTo>
                      <a:pt x="671" y="1218"/>
                      <a:pt x="740" y="1134"/>
                      <a:pt x="794" y="1066"/>
                    </a:cubicBezTo>
                    <a:cubicBezTo>
                      <a:pt x="813" y="1043"/>
                      <a:pt x="830" y="1022"/>
                      <a:pt x="848" y="1007"/>
                    </a:cubicBezTo>
                    <a:cubicBezTo>
                      <a:pt x="911" y="954"/>
                      <a:pt x="1072" y="939"/>
                      <a:pt x="1158" y="932"/>
                    </a:cubicBezTo>
                    <a:cubicBezTo>
                      <a:pt x="1168" y="931"/>
                      <a:pt x="1177" y="930"/>
                      <a:pt x="1185" y="929"/>
                    </a:cubicBezTo>
                    <a:cubicBezTo>
                      <a:pt x="1212" y="926"/>
                      <a:pt x="1233" y="907"/>
                      <a:pt x="1242" y="875"/>
                    </a:cubicBezTo>
                    <a:cubicBezTo>
                      <a:pt x="1254" y="835"/>
                      <a:pt x="1244" y="777"/>
                      <a:pt x="1202" y="745"/>
                    </a:cubicBezTo>
                    <a:cubicBezTo>
                      <a:pt x="1132" y="689"/>
                      <a:pt x="1089" y="415"/>
                      <a:pt x="1087" y="404"/>
                    </a:cubicBezTo>
                    <a:cubicBezTo>
                      <a:pt x="1087" y="403"/>
                      <a:pt x="1087" y="403"/>
                      <a:pt x="1087" y="403"/>
                    </a:cubicBezTo>
                    <a:cubicBezTo>
                      <a:pt x="1084" y="370"/>
                      <a:pt x="1086" y="330"/>
                      <a:pt x="1089" y="288"/>
                    </a:cubicBezTo>
                    <a:cubicBezTo>
                      <a:pt x="1095" y="193"/>
                      <a:pt x="1102" y="84"/>
                      <a:pt x="1036" y="36"/>
                    </a:cubicBezTo>
                    <a:cubicBezTo>
                      <a:pt x="1015" y="21"/>
                      <a:pt x="980" y="14"/>
                      <a:pt x="936" y="14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9500" y="924088"/>
                <a:ext cx="3111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43" extrusionOk="0">
                    <a:moveTo>
                      <a:pt x="155" y="338"/>
                    </a:moveTo>
                    <a:cubicBezTo>
                      <a:pt x="97" y="338"/>
                      <a:pt x="42" y="269"/>
                      <a:pt x="21" y="197"/>
                    </a:cubicBezTo>
                    <a:cubicBezTo>
                      <a:pt x="0" y="125"/>
                      <a:pt x="33" y="47"/>
                      <a:pt x="97" y="18"/>
                    </a:cubicBezTo>
                    <a:cubicBezTo>
                      <a:pt x="135" y="0"/>
                      <a:pt x="213" y="28"/>
                      <a:pt x="262" y="65"/>
                    </a:cubicBezTo>
                    <a:cubicBezTo>
                      <a:pt x="294" y="90"/>
                      <a:pt x="310" y="115"/>
                      <a:pt x="307" y="135"/>
                    </a:cubicBezTo>
                    <a:cubicBezTo>
                      <a:pt x="297" y="197"/>
                      <a:pt x="229" y="327"/>
                      <a:pt x="167" y="337"/>
                    </a:cubicBezTo>
                    <a:cubicBezTo>
                      <a:pt x="163" y="338"/>
                      <a:pt x="159" y="338"/>
                      <a:pt x="155" y="338"/>
                    </a:cubicBezTo>
                    <a:close/>
                    <a:moveTo>
                      <a:pt x="126" y="16"/>
                    </a:moveTo>
                    <a:cubicBezTo>
                      <a:pt x="116" y="16"/>
                      <a:pt x="106" y="18"/>
                      <a:pt x="99" y="21"/>
                    </a:cubicBezTo>
                    <a:cubicBezTo>
                      <a:pt x="37" y="50"/>
                      <a:pt x="4" y="126"/>
                      <a:pt x="25" y="195"/>
                    </a:cubicBezTo>
                    <a:cubicBezTo>
                      <a:pt x="47" y="271"/>
                      <a:pt x="106" y="343"/>
                      <a:pt x="166" y="333"/>
                    </a:cubicBezTo>
                    <a:cubicBezTo>
                      <a:pt x="227" y="323"/>
                      <a:pt x="293" y="195"/>
                      <a:pt x="302" y="135"/>
                    </a:cubicBezTo>
                    <a:cubicBezTo>
                      <a:pt x="305" y="116"/>
                      <a:pt x="290" y="92"/>
                      <a:pt x="259" y="69"/>
                    </a:cubicBezTo>
                    <a:cubicBezTo>
                      <a:pt x="221" y="40"/>
                      <a:pt x="166" y="16"/>
                      <a:pt x="126" y="16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5121213" y="422438"/>
                <a:ext cx="847724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970" extrusionOk="0">
                    <a:moveTo>
                      <a:pt x="378" y="970"/>
                    </a:moveTo>
                    <a:cubicBezTo>
                      <a:pt x="278" y="970"/>
                      <a:pt x="211" y="810"/>
                      <a:pt x="196" y="736"/>
                    </a:cubicBezTo>
                    <a:cubicBezTo>
                      <a:pt x="179" y="654"/>
                      <a:pt x="62" y="513"/>
                      <a:pt x="13" y="456"/>
                    </a:cubicBezTo>
                    <a:cubicBezTo>
                      <a:pt x="3" y="445"/>
                      <a:pt x="0" y="431"/>
                      <a:pt x="4" y="414"/>
                    </a:cubicBezTo>
                    <a:cubicBezTo>
                      <a:pt x="16" y="354"/>
                      <a:pt x="112" y="270"/>
                      <a:pt x="194" y="231"/>
                    </a:cubicBezTo>
                    <a:cubicBezTo>
                      <a:pt x="300" y="180"/>
                      <a:pt x="564" y="36"/>
                      <a:pt x="568" y="33"/>
                    </a:cubicBezTo>
                    <a:cubicBezTo>
                      <a:pt x="615" y="6"/>
                      <a:pt x="660" y="0"/>
                      <a:pt x="695" y="17"/>
                    </a:cubicBezTo>
                    <a:cubicBezTo>
                      <a:pt x="725" y="31"/>
                      <a:pt x="746" y="61"/>
                      <a:pt x="751" y="97"/>
                    </a:cubicBezTo>
                    <a:cubicBezTo>
                      <a:pt x="753" y="109"/>
                      <a:pt x="755" y="123"/>
                      <a:pt x="757" y="139"/>
                    </a:cubicBezTo>
                    <a:cubicBezTo>
                      <a:pt x="768" y="221"/>
                      <a:pt x="787" y="357"/>
                      <a:pt x="811" y="409"/>
                    </a:cubicBezTo>
                    <a:cubicBezTo>
                      <a:pt x="841" y="478"/>
                      <a:pt x="847" y="629"/>
                      <a:pt x="751" y="674"/>
                    </a:cubicBezTo>
                    <a:cubicBezTo>
                      <a:pt x="681" y="706"/>
                      <a:pt x="628" y="789"/>
                      <a:pt x="609" y="823"/>
                    </a:cubicBezTo>
                    <a:cubicBezTo>
                      <a:pt x="580" y="874"/>
                      <a:pt x="479" y="966"/>
                      <a:pt x="382" y="969"/>
                    </a:cubicBezTo>
                    <a:cubicBezTo>
                      <a:pt x="381" y="970"/>
                      <a:pt x="380" y="970"/>
                      <a:pt x="378" y="970"/>
                    </a:cubicBezTo>
                    <a:close/>
                    <a:moveTo>
                      <a:pt x="651" y="12"/>
                    </a:moveTo>
                    <a:cubicBezTo>
                      <a:pt x="626" y="12"/>
                      <a:pt x="598" y="20"/>
                      <a:pt x="570" y="37"/>
                    </a:cubicBezTo>
                    <a:cubicBezTo>
                      <a:pt x="570" y="37"/>
                      <a:pt x="570" y="37"/>
                      <a:pt x="570" y="37"/>
                    </a:cubicBezTo>
                    <a:cubicBezTo>
                      <a:pt x="567" y="39"/>
                      <a:pt x="302" y="183"/>
                      <a:pt x="195" y="235"/>
                    </a:cubicBezTo>
                    <a:cubicBezTo>
                      <a:pt x="115" y="274"/>
                      <a:pt x="20" y="356"/>
                      <a:pt x="8" y="415"/>
                    </a:cubicBezTo>
                    <a:cubicBezTo>
                      <a:pt x="5" y="431"/>
                      <a:pt x="7" y="443"/>
                      <a:pt x="16" y="453"/>
                    </a:cubicBezTo>
                    <a:cubicBezTo>
                      <a:pt x="66" y="511"/>
                      <a:pt x="183" y="653"/>
                      <a:pt x="200" y="735"/>
                    </a:cubicBezTo>
                    <a:cubicBezTo>
                      <a:pt x="215" y="808"/>
                      <a:pt x="281" y="965"/>
                      <a:pt x="378" y="965"/>
                    </a:cubicBezTo>
                    <a:cubicBezTo>
                      <a:pt x="379" y="965"/>
                      <a:pt x="381" y="965"/>
                      <a:pt x="382" y="965"/>
                    </a:cubicBezTo>
                    <a:cubicBezTo>
                      <a:pt x="477" y="962"/>
                      <a:pt x="577" y="871"/>
                      <a:pt x="605" y="821"/>
                    </a:cubicBezTo>
                    <a:cubicBezTo>
                      <a:pt x="625" y="787"/>
                      <a:pt x="678" y="703"/>
                      <a:pt x="749" y="670"/>
                    </a:cubicBezTo>
                    <a:cubicBezTo>
                      <a:pt x="843" y="626"/>
                      <a:pt x="837" y="478"/>
                      <a:pt x="807" y="411"/>
                    </a:cubicBezTo>
                    <a:cubicBezTo>
                      <a:pt x="783" y="358"/>
                      <a:pt x="764" y="221"/>
                      <a:pt x="753" y="139"/>
                    </a:cubicBezTo>
                    <a:cubicBezTo>
                      <a:pt x="751" y="123"/>
                      <a:pt x="749" y="109"/>
                      <a:pt x="747" y="98"/>
                    </a:cubicBezTo>
                    <a:cubicBezTo>
                      <a:pt x="742" y="63"/>
                      <a:pt x="722" y="35"/>
                      <a:pt x="693" y="21"/>
                    </a:cubicBezTo>
                    <a:cubicBezTo>
                      <a:pt x="680" y="15"/>
                      <a:pt x="666" y="12"/>
                      <a:pt x="651" y="12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" name="Google Shape;400;p9"/>
          <p:cNvGrpSpPr/>
          <p:nvPr/>
        </p:nvGrpSpPr>
        <p:grpSpPr>
          <a:xfrm>
            <a:off x="-177511" y="1104300"/>
            <a:ext cx="8973811" cy="4631979"/>
            <a:chOff x="-177511" y="1104300"/>
            <a:chExt cx="8973811" cy="4631979"/>
          </a:xfrm>
        </p:grpSpPr>
        <p:pic>
          <p:nvPicPr>
            <p:cNvPr id="401" name="Google Shape;401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530450">
              <a:off x="1268865" y="4265485"/>
              <a:ext cx="1068472" cy="1277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53176" y="1104300"/>
              <a:ext cx="1043125" cy="98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439959">
              <a:off x="-11925" y="3875348"/>
              <a:ext cx="750220" cy="7862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"/>
          <p:cNvSpPr>
            <a:spLocks noGrp="1"/>
          </p:cNvSpPr>
          <p:nvPr>
            <p:ph type="pic" idx="2"/>
          </p:nvPr>
        </p:nvSpPr>
        <p:spPr>
          <a:xfrm>
            <a:off x="-57725" y="-57725"/>
            <a:ext cx="9265200" cy="5201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Zen Dots"/>
              <a:buNone/>
              <a:defRPr sz="22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Zen Dots"/>
              <a:buNone/>
              <a:defRPr sz="3000" b="1">
                <a:solidFill>
                  <a:schemeClr val="dk1"/>
                </a:solidFill>
                <a:latin typeface="Zen Dots"/>
                <a:ea typeface="Zen Dots"/>
                <a:cs typeface="Zen Dots"/>
                <a:sym typeface="Zen Dot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ather.go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ather.gov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2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-5234028"/>
            <a:ext cx="9144003" cy="2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28"/>
          <p:cNvSpPr txBox="1">
            <a:spLocks noGrp="1"/>
          </p:cNvSpPr>
          <p:nvPr>
            <p:ph type="ctrTitle"/>
          </p:nvPr>
        </p:nvSpPr>
        <p:spPr>
          <a:xfrm>
            <a:off x="910300" y="783750"/>
            <a:ext cx="5303700" cy="16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Cyclonic Cartography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22" name="Google Shape;1022;p28"/>
          <p:cNvSpPr txBox="1">
            <a:spLocks noGrp="1"/>
          </p:cNvSpPr>
          <p:nvPr>
            <p:ph type="subTitle" idx="1"/>
          </p:nvPr>
        </p:nvSpPr>
        <p:spPr>
          <a:xfrm>
            <a:off x="910300" y="2383974"/>
            <a:ext cx="53037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Mapping Significant Tornadoes</a:t>
            </a:r>
            <a:endParaRPr dirty="0"/>
          </a:p>
        </p:txBody>
      </p:sp>
      <p:sp>
        <p:nvSpPr>
          <p:cNvPr id="1023" name="Google Shape;1023;p28"/>
          <p:cNvSpPr/>
          <p:nvPr/>
        </p:nvSpPr>
        <p:spPr>
          <a:xfrm rot="569381">
            <a:off x="4271068" y="5136778"/>
            <a:ext cx="467544" cy="380234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128" y="211"/>
                </a:moveTo>
                <a:cubicBezTo>
                  <a:pt x="125" y="211"/>
                  <a:pt x="122" y="210"/>
                  <a:pt x="119" y="210"/>
                </a:cubicBezTo>
                <a:cubicBezTo>
                  <a:pt x="82" y="203"/>
                  <a:pt x="20" y="190"/>
                  <a:pt x="10" y="130"/>
                </a:cubicBezTo>
                <a:cubicBezTo>
                  <a:pt x="0" y="68"/>
                  <a:pt x="71" y="30"/>
                  <a:pt x="114" y="13"/>
                </a:cubicBezTo>
                <a:cubicBezTo>
                  <a:pt x="114" y="13"/>
                  <a:pt x="114" y="13"/>
                  <a:pt x="114" y="13"/>
                </a:cubicBezTo>
                <a:cubicBezTo>
                  <a:pt x="147" y="0"/>
                  <a:pt x="201" y="25"/>
                  <a:pt x="233" y="57"/>
                </a:cubicBezTo>
                <a:cubicBezTo>
                  <a:pt x="254" y="79"/>
                  <a:pt x="263" y="101"/>
                  <a:pt x="256" y="118"/>
                </a:cubicBezTo>
                <a:cubicBezTo>
                  <a:pt x="238" y="162"/>
                  <a:pt x="169" y="211"/>
                  <a:pt x="128" y="211"/>
                </a:cubicBezTo>
                <a:close/>
                <a:moveTo>
                  <a:pt x="134" y="14"/>
                </a:moveTo>
                <a:cubicBezTo>
                  <a:pt x="127" y="14"/>
                  <a:pt x="121" y="15"/>
                  <a:pt x="116" y="17"/>
                </a:cubicBezTo>
                <a:cubicBezTo>
                  <a:pt x="116" y="17"/>
                  <a:pt x="116" y="17"/>
                  <a:pt x="116" y="17"/>
                </a:cubicBezTo>
                <a:cubicBezTo>
                  <a:pt x="74" y="34"/>
                  <a:pt x="4" y="71"/>
                  <a:pt x="14" y="130"/>
                </a:cubicBezTo>
                <a:cubicBezTo>
                  <a:pt x="23" y="187"/>
                  <a:pt x="84" y="199"/>
                  <a:pt x="120" y="206"/>
                </a:cubicBezTo>
                <a:cubicBezTo>
                  <a:pt x="159" y="213"/>
                  <a:pt x="234" y="163"/>
                  <a:pt x="252" y="117"/>
                </a:cubicBezTo>
                <a:cubicBezTo>
                  <a:pt x="259" y="101"/>
                  <a:pt x="250" y="80"/>
                  <a:pt x="230" y="60"/>
                </a:cubicBezTo>
                <a:cubicBezTo>
                  <a:pt x="205" y="35"/>
                  <a:pt x="165" y="14"/>
                  <a:pt x="134" y="1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42726" y="994430"/>
            <a:ext cx="966074" cy="91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7"/>
          <p:cNvSpPr txBox="1">
            <a:spLocks noGrp="1"/>
          </p:cNvSpPr>
          <p:nvPr>
            <p:ph type="title"/>
          </p:nvPr>
        </p:nvSpPr>
        <p:spPr>
          <a:xfrm>
            <a:off x="713275" y="1198925"/>
            <a:ext cx="44481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42" name="Google Shape;1342;p47"/>
          <p:cNvSpPr txBox="1">
            <a:spLocks noGrp="1"/>
          </p:cNvSpPr>
          <p:nvPr>
            <p:ph type="subTitle" idx="1"/>
          </p:nvPr>
        </p:nvSpPr>
        <p:spPr>
          <a:xfrm>
            <a:off x="713225" y="17992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1343" name="Google Shape;1343;p47"/>
          <p:cNvSpPr txBox="1"/>
          <p:nvPr/>
        </p:nvSpPr>
        <p:spPr>
          <a:xfrm>
            <a:off x="713225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44" name="Google Shape;1344;p47"/>
          <p:cNvSpPr/>
          <p:nvPr/>
        </p:nvSpPr>
        <p:spPr>
          <a:xfrm>
            <a:off x="843112" y="3051248"/>
            <a:ext cx="313268" cy="313268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5" name="Google Shape;1345;p47"/>
          <p:cNvGrpSpPr/>
          <p:nvPr/>
        </p:nvGrpSpPr>
        <p:grpSpPr>
          <a:xfrm>
            <a:off x="1319663" y="3051057"/>
            <a:ext cx="313342" cy="313227"/>
            <a:chOff x="812101" y="2571761"/>
            <a:chExt cx="417066" cy="417024"/>
          </a:xfrm>
        </p:grpSpPr>
        <p:sp>
          <p:nvSpPr>
            <p:cNvPr id="1346" name="Google Shape;1346;p4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47"/>
          <p:cNvGrpSpPr/>
          <p:nvPr/>
        </p:nvGrpSpPr>
        <p:grpSpPr>
          <a:xfrm>
            <a:off x="1796233" y="3051057"/>
            <a:ext cx="313310" cy="313227"/>
            <a:chOff x="1323129" y="2571761"/>
            <a:chExt cx="417024" cy="417024"/>
          </a:xfrm>
        </p:grpSpPr>
        <p:sp>
          <p:nvSpPr>
            <p:cNvPr id="1351" name="Google Shape;1351;p47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47"/>
          <p:cNvGrpSpPr/>
          <p:nvPr/>
        </p:nvGrpSpPr>
        <p:grpSpPr>
          <a:xfrm>
            <a:off x="5352728" y="-1692317"/>
            <a:ext cx="4191006" cy="4131065"/>
            <a:chOff x="5352728" y="-1692317"/>
            <a:chExt cx="4191006" cy="4131065"/>
          </a:xfrm>
        </p:grpSpPr>
        <p:grpSp>
          <p:nvGrpSpPr>
            <p:cNvPr id="1356" name="Google Shape;1356;p47"/>
            <p:cNvGrpSpPr/>
            <p:nvPr/>
          </p:nvGrpSpPr>
          <p:grpSpPr>
            <a:xfrm>
              <a:off x="5352728" y="-1692317"/>
              <a:ext cx="4191006" cy="4131065"/>
              <a:chOff x="5352728" y="-1692317"/>
              <a:chExt cx="4191006" cy="4131065"/>
            </a:xfrm>
          </p:grpSpPr>
          <p:sp>
            <p:nvSpPr>
              <p:cNvPr id="1357" name="Google Shape;1357;p47"/>
              <p:cNvSpPr/>
              <p:nvPr/>
            </p:nvSpPr>
            <p:spPr>
              <a:xfrm rot="-9010589">
                <a:off x="5883446" y="-1110619"/>
                <a:ext cx="3129571" cy="2967669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383" extrusionOk="0">
                    <a:moveTo>
                      <a:pt x="972" y="2383"/>
                    </a:moveTo>
                    <a:cubicBezTo>
                      <a:pt x="629" y="2383"/>
                      <a:pt x="548" y="2199"/>
                      <a:pt x="508" y="2107"/>
                    </a:cubicBezTo>
                    <a:cubicBezTo>
                      <a:pt x="503" y="2097"/>
                      <a:pt x="499" y="2088"/>
                      <a:pt x="495" y="2080"/>
                    </a:cubicBezTo>
                    <a:cubicBezTo>
                      <a:pt x="473" y="2034"/>
                      <a:pt x="508" y="1925"/>
                      <a:pt x="543" y="1819"/>
                    </a:cubicBezTo>
                    <a:cubicBezTo>
                      <a:pt x="570" y="1735"/>
                      <a:pt x="598" y="1648"/>
                      <a:pt x="595" y="1599"/>
                    </a:cubicBezTo>
                    <a:cubicBezTo>
                      <a:pt x="588" y="1490"/>
                      <a:pt x="503" y="1302"/>
                      <a:pt x="462" y="1246"/>
                    </a:cubicBezTo>
                    <a:cubicBezTo>
                      <a:pt x="433" y="1207"/>
                      <a:pt x="333" y="1181"/>
                      <a:pt x="244" y="1158"/>
                    </a:cubicBezTo>
                    <a:cubicBezTo>
                      <a:pt x="210" y="1149"/>
                      <a:pt x="178" y="1141"/>
                      <a:pt x="153" y="1133"/>
                    </a:cubicBezTo>
                    <a:cubicBezTo>
                      <a:pt x="81" y="1108"/>
                      <a:pt x="36" y="1011"/>
                      <a:pt x="15" y="835"/>
                    </a:cubicBezTo>
                    <a:cubicBezTo>
                      <a:pt x="0" y="707"/>
                      <a:pt x="271" y="585"/>
                      <a:pt x="345" y="564"/>
                    </a:cubicBezTo>
                    <a:cubicBezTo>
                      <a:pt x="420" y="543"/>
                      <a:pt x="495" y="417"/>
                      <a:pt x="495" y="315"/>
                    </a:cubicBezTo>
                    <a:cubicBezTo>
                      <a:pt x="495" y="213"/>
                      <a:pt x="504" y="124"/>
                      <a:pt x="614" y="62"/>
                    </a:cubicBezTo>
                    <a:cubicBezTo>
                      <a:pt x="723" y="0"/>
                      <a:pt x="1064" y="9"/>
                      <a:pt x="1166" y="51"/>
                    </a:cubicBezTo>
                    <a:cubicBezTo>
                      <a:pt x="1187" y="59"/>
                      <a:pt x="1212" y="71"/>
                      <a:pt x="1242" y="84"/>
                    </a:cubicBezTo>
                    <a:cubicBezTo>
                      <a:pt x="1362" y="139"/>
                      <a:pt x="1544" y="221"/>
                      <a:pt x="1745" y="257"/>
                    </a:cubicBezTo>
                    <a:cubicBezTo>
                      <a:pt x="2031" y="309"/>
                      <a:pt x="2275" y="362"/>
                      <a:pt x="2359" y="480"/>
                    </a:cubicBezTo>
                    <a:cubicBezTo>
                      <a:pt x="2445" y="599"/>
                      <a:pt x="2494" y="1014"/>
                      <a:pt x="2504" y="1372"/>
                    </a:cubicBezTo>
                    <a:cubicBezTo>
                      <a:pt x="2514" y="1706"/>
                      <a:pt x="2493" y="2128"/>
                      <a:pt x="2404" y="2217"/>
                    </a:cubicBezTo>
                    <a:cubicBezTo>
                      <a:pt x="2283" y="2338"/>
                      <a:pt x="1858" y="2351"/>
                      <a:pt x="1447" y="2363"/>
                    </a:cubicBezTo>
                    <a:cubicBezTo>
                      <a:pt x="1304" y="2368"/>
                      <a:pt x="1169" y="2372"/>
                      <a:pt x="1051" y="2380"/>
                    </a:cubicBezTo>
                    <a:cubicBezTo>
                      <a:pt x="1023" y="2382"/>
                      <a:pt x="997" y="2383"/>
                      <a:pt x="972" y="2383"/>
                    </a:cubicBezTo>
                    <a:close/>
                    <a:moveTo>
                      <a:pt x="896" y="21"/>
                    </a:moveTo>
                    <a:cubicBezTo>
                      <a:pt x="784" y="21"/>
                      <a:pt x="671" y="35"/>
                      <a:pt x="616" y="66"/>
                    </a:cubicBezTo>
                    <a:cubicBezTo>
                      <a:pt x="508" y="127"/>
                      <a:pt x="499" y="211"/>
                      <a:pt x="499" y="315"/>
                    </a:cubicBezTo>
                    <a:cubicBezTo>
                      <a:pt x="499" y="418"/>
                      <a:pt x="422" y="546"/>
                      <a:pt x="347" y="568"/>
                    </a:cubicBezTo>
                    <a:cubicBezTo>
                      <a:pt x="273" y="589"/>
                      <a:pt x="5" y="709"/>
                      <a:pt x="19" y="835"/>
                    </a:cubicBezTo>
                    <a:cubicBezTo>
                      <a:pt x="40" y="1009"/>
                      <a:pt x="84" y="1105"/>
                      <a:pt x="155" y="1129"/>
                    </a:cubicBezTo>
                    <a:cubicBezTo>
                      <a:pt x="179" y="1137"/>
                      <a:pt x="211" y="1145"/>
                      <a:pt x="245" y="1154"/>
                    </a:cubicBezTo>
                    <a:cubicBezTo>
                      <a:pt x="334" y="1177"/>
                      <a:pt x="436" y="1203"/>
                      <a:pt x="466" y="1244"/>
                    </a:cubicBezTo>
                    <a:cubicBezTo>
                      <a:pt x="507" y="1300"/>
                      <a:pt x="592" y="1489"/>
                      <a:pt x="599" y="1599"/>
                    </a:cubicBezTo>
                    <a:cubicBezTo>
                      <a:pt x="602" y="1649"/>
                      <a:pt x="575" y="1732"/>
                      <a:pt x="547" y="1820"/>
                    </a:cubicBezTo>
                    <a:cubicBezTo>
                      <a:pt x="512" y="1925"/>
                      <a:pt x="477" y="2034"/>
                      <a:pt x="499" y="2078"/>
                    </a:cubicBezTo>
                    <a:cubicBezTo>
                      <a:pt x="503" y="2086"/>
                      <a:pt x="507" y="2095"/>
                      <a:pt x="511" y="2105"/>
                    </a:cubicBezTo>
                    <a:cubicBezTo>
                      <a:pt x="551" y="2196"/>
                      <a:pt x="632" y="2379"/>
                      <a:pt x="973" y="2379"/>
                    </a:cubicBezTo>
                    <a:cubicBezTo>
                      <a:pt x="997" y="2379"/>
                      <a:pt x="1023" y="2378"/>
                      <a:pt x="1051" y="2376"/>
                    </a:cubicBezTo>
                    <a:cubicBezTo>
                      <a:pt x="1168" y="2368"/>
                      <a:pt x="1304" y="2363"/>
                      <a:pt x="1447" y="2359"/>
                    </a:cubicBezTo>
                    <a:cubicBezTo>
                      <a:pt x="1838" y="2347"/>
                      <a:pt x="2281" y="2334"/>
                      <a:pt x="2401" y="2214"/>
                    </a:cubicBezTo>
                    <a:cubicBezTo>
                      <a:pt x="2489" y="2126"/>
                      <a:pt x="2509" y="1706"/>
                      <a:pt x="2500" y="1373"/>
                    </a:cubicBezTo>
                    <a:cubicBezTo>
                      <a:pt x="2490" y="1015"/>
                      <a:pt x="2441" y="601"/>
                      <a:pt x="2356" y="482"/>
                    </a:cubicBezTo>
                    <a:cubicBezTo>
                      <a:pt x="2272" y="365"/>
                      <a:pt x="2030" y="313"/>
                      <a:pt x="1745" y="261"/>
                    </a:cubicBezTo>
                    <a:cubicBezTo>
                      <a:pt x="1542" y="225"/>
                      <a:pt x="1361" y="142"/>
                      <a:pt x="1241" y="88"/>
                    </a:cubicBezTo>
                    <a:cubicBezTo>
                      <a:pt x="1211" y="75"/>
                      <a:pt x="1185" y="63"/>
                      <a:pt x="1165" y="55"/>
                    </a:cubicBezTo>
                    <a:cubicBezTo>
                      <a:pt x="1114" y="34"/>
                      <a:pt x="1006" y="21"/>
                      <a:pt x="896" y="21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7"/>
              <p:cNvSpPr/>
              <p:nvPr/>
            </p:nvSpPr>
            <p:spPr>
              <a:xfrm rot="-9010592">
                <a:off x="6016913" y="-857709"/>
                <a:ext cx="2857091" cy="2574745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2067" extrusionOk="0">
                    <a:moveTo>
                      <a:pt x="1081" y="2064"/>
                    </a:moveTo>
                    <a:cubicBezTo>
                      <a:pt x="956" y="2064"/>
                      <a:pt x="786" y="2054"/>
                      <a:pt x="739" y="2004"/>
                    </a:cubicBezTo>
                    <a:cubicBezTo>
                      <a:pt x="629" y="1886"/>
                      <a:pt x="695" y="1604"/>
                      <a:pt x="709" y="1548"/>
                    </a:cubicBezTo>
                    <a:cubicBezTo>
                      <a:pt x="734" y="1451"/>
                      <a:pt x="645" y="1301"/>
                      <a:pt x="581" y="1192"/>
                    </a:cubicBezTo>
                    <a:cubicBezTo>
                      <a:pt x="570" y="1174"/>
                      <a:pt x="559" y="1156"/>
                      <a:pt x="550" y="1140"/>
                    </a:cubicBezTo>
                    <a:cubicBezTo>
                      <a:pt x="489" y="1032"/>
                      <a:pt x="290" y="979"/>
                      <a:pt x="179" y="971"/>
                    </a:cubicBezTo>
                    <a:cubicBezTo>
                      <a:pt x="132" y="968"/>
                      <a:pt x="86" y="940"/>
                      <a:pt x="53" y="894"/>
                    </a:cubicBezTo>
                    <a:cubicBezTo>
                      <a:pt x="14" y="840"/>
                      <a:pt x="0" y="773"/>
                      <a:pt x="15" y="714"/>
                    </a:cubicBezTo>
                    <a:cubicBezTo>
                      <a:pt x="40" y="612"/>
                      <a:pt x="264" y="560"/>
                      <a:pt x="398" y="528"/>
                    </a:cubicBezTo>
                    <a:cubicBezTo>
                      <a:pt x="422" y="522"/>
                      <a:pt x="443" y="518"/>
                      <a:pt x="459" y="513"/>
                    </a:cubicBezTo>
                    <a:cubicBezTo>
                      <a:pt x="554" y="488"/>
                      <a:pt x="547" y="352"/>
                      <a:pt x="541" y="243"/>
                    </a:cubicBezTo>
                    <a:cubicBezTo>
                      <a:pt x="540" y="226"/>
                      <a:pt x="540" y="209"/>
                      <a:pt x="539" y="194"/>
                    </a:cubicBezTo>
                    <a:cubicBezTo>
                      <a:pt x="535" y="76"/>
                      <a:pt x="747" y="31"/>
                      <a:pt x="751" y="30"/>
                    </a:cubicBezTo>
                    <a:cubicBezTo>
                      <a:pt x="861" y="0"/>
                      <a:pt x="1036" y="135"/>
                      <a:pt x="1104" y="219"/>
                    </a:cubicBezTo>
                    <a:cubicBezTo>
                      <a:pt x="1167" y="297"/>
                      <a:pt x="1406" y="324"/>
                      <a:pt x="1626" y="277"/>
                    </a:cubicBezTo>
                    <a:cubicBezTo>
                      <a:pt x="1846" y="230"/>
                      <a:pt x="2116" y="440"/>
                      <a:pt x="2167" y="562"/>
                    </a:cubicBezTo>
                    <a:cubicBezTo>
                      <a:pt x="2217" y="682"/>
                      <a:pt x="2218" y="949"/>
                      <a:pt x="2197" y="1080"/>
                    </a:cubicBezTo>
                    <a:cubicBezTo>
                      <a:pt x="2186" y="1150"/>
                      <a:pt x="2214" y="1273"/>
                      <a:pt x="2241" y="1392"/>
                    </a:cubicBezTo>
                    <a:cubicBezTo>
                      <a:pt x="2268" y="1505"/>
                      <a:pt x="2295" y="1623"/>
                      <a:pt x="2289" y="1700"/>
                    </a:cubicBezTo>
                    <a:cubicBezTo>
                      <a:pt x="2281" y="1824"/>
                      <a:pt x="1999" y="1901"/>
                      <a:pt x="1792" y="1958"/>
                    </a:cubicBezTo>
                    <a:cubicBezTo>
                      <a:pt x="1732" y="1974"/>
                      <a:pt x="1680" y="1988"/>
                      <a:pt x="1646" y="2001"/>
                    </a:cubicBezTo>
                    <a:cubicBezTo>
                      <a:pt x="1569" y="2029"/>
                      <a:pt x="1365" y="2056"/>
                      <a:pt x="1172" y="2063"/>
                    </a:cubicBezTo>
                    <a:cubicBezTo>
                      <a:pt x="1148" y="2063"/>
                      <a:pt x="1116" y="2064"/>
                      <a:pt x="1081" y="2064"/>
                    </a:cubicBezTo>
                    <a:close/>
                    <a:moveTo>
                      <a:pt x="784" y="30"/>
                    </a:moveTo>
                    <a:cubicBezTo>
                      <a:pt x="773" y="30"/>
                      <a:pt x="762" y="31"/>
                      <a:pt x="752" y="34"/>
                    </a:cubicBezTo>
                    <a:cubicBezTo>
                      <a:pt x="752" y="34"/>
                      <a:pt x="752" y="34"/>
                      <a:pt x="752" y="34"/>
                    </a:cubicBezTo>
                    <a:cubicBezTo>
                      <a:pt x="750" y="34"/>
                      <a:pt x="540" y="79"/>
                      <a:pt x="543" y="194"/>
                    </a:cubicBezTo>
                    <a:cubicBezTo>
                      <a:pt x="544" y="209"/>
                      <a:pt x="545" y="225"/>
                      <a:pt x="545" y="242"/>
                    </a:cubicBezTo>
                    <a:cubicBezTo>
                      <a:pt x="551" y="353"/>
                      <a:pt x="558" y="491"/>
                      <a:pt x="461" y="517"/>
                    </a:cubicBezTo>
                    <a:cubicBezTo>
                      <a:pt x="444" y="522"/>
                      <a:pt x="423" y="526"/>
                      <a:pt x="399" y="532"/>
                    </a:cubicBezTo>
                    <a:cubicBezTo>
                      <a:pt x="266" y="563"/>
                      <a:pt x="44" y="616"/>
                      <a:pt x="19" y="715"/>
                    </a:cubicBezTo>
                    <a:cubicBezTo>
                      <a:pt x="4" y="773"/>
                      <a:pt x="18" y="839"/>
                      <a:pt x="56" y="891"/>
                    </a:cubicBezTo>
                    <a:cubicBezTo>
                      <a:pt x="89" y="936"/>
                      <a:pt x="134" y="964"/>
                      <a:pt x="180" y="967"/>
                    </a:cubicBezTo>
                    <a:cubicBezTo>
                      <a:pt x="291" y="975"/>
                      <a:pt x="492" y="1029"/>
                      <a:pt x="554" y="1138"/>
                    </a:cubicBezTo>
                    <a:cubicBezTo>
                      <a:pt x="563" y="1154"/>
                      <a:pt x="573" y="1171"/>
                      <a:pt x="584" y="1190"/>
                    </a:cubicBezTo>
                    <a:cubicBezTo>
                      <a:pt x="649" y="1300"/>
                      <a:pt x="738" y="1451"/>
                      <a:pt x="713" y="1549"/>
                    </a:cubicBezTo>
                    <a:cubicBezTo>
                      <a:pt x="699" y="1604"/>
                      <a:pt x="634" y="1885"/>
                      <a:pt x="742" y="2001"/>
                    </a:cubicBezTo>
                    <a:cubicBezTo>
                      <a:pt x="783" y="2046"/>
                      <a:pt x="940" y="2067"/>
                      <a:pt x="1172" y="2058"/>
                    </a:cubicBezTo>
                    <a:cubicBezTo>
                      <a:pt x="1364" y="2052"/>
                      <a:pt x="1567" y="2025"/>
                      <a:pt x="1644" y="1997"/>
                    </a:cubicBezTo>
                    <a:cubicBezTo>
                      <a:pt x="1679" y="1984"/>
                      <a:pt x="1731" y="1970"/>
                      <a:pt x="1791" y="1954"/>
                    </a:cubicBezTo>
                    <a:cubicBezTo>
                      <a:pt x="1985" y="1901"/>
                      <a:pt x="2277" y="1821"/>
                      <a:pt x="2285" y="1700"/>
                    </a:cubicBezTo>
                    <a:cubicBezTo>
                      <a:pt x="2291" y="1623"/>
                      <a:pt x="2263" y="1506"/>
                      <a:pt x="2237" y="1393"/>
                    </a:cubicBezTo>
                    <a:cubicBezTo>
                      <a:pt x="2209" y="1268"/>
                      <a:pt x="2181" y="1150"/>
                      <a:pt x="2193" y="1080"/>
                    </a:cubicBezTo>
                    <a:cubicBezTo>
                      <a:pt x="2214" y="952"/>
                      <a:pt x="2213" y="681"/>
                      <a:pt x="2164" y="564"/>
                    </a:cubicBezTo>
                    <a:cubicBezTo>
                      <a:pt x="2138" y="503"/>
                      <a:pt x="2055" y="420"/>
                      <a:pt x="1961" y="362"/>
                    </a:cubicBezTo>
                    <a:cubicBezTo>
                      <a:pt x="1893" y="320"/>
                      <a:pt x="1760" y="253"/>
                      <a:pt x="1627" y="281"/>
                    </a:cubicBezTo>
                    <a:cubicBezTo>
                      <a:pt x="1406" y="328"/>
                      <a:pt x="1165" y="301"/>
                      <a:pt x="1101" y="221"/>
                    </a:cubicBezTo>
                    <a:cubicBezTo>
                      <a:pt x="1040" y="146"/>
                      <a:pt x="892" y="30"/>
                      <a:pt x="784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 rot="-9010590">
                <a:off x="7958476" y="1120908"/>
                <a:ext cx="458082" cy="23299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87" extrusionOk="0">
                    <a:moveTo>
                      <a:pt x="130" y="185"/>
                    </a:moveTo>
                    <a:cubicBezTo>
                      <a:pt x="93" y="185"/>
                      <a:pt x="53" y="178"/>
                      <a:pt x="28" y="155"/>
                    </a:cubicBezTo>
                    <a:cubicBezTo>
                      <a:pt x="9" y="137"/>
                      <a:pt x="0" y="113"/>
                      <a:pt x="3" y="82"/>
                    </a:cubicBezTo>
                    <a:cubicBezTo>
                      <a:pt x="8" y="11"/>
                      <a:pt x="82" y="11"/>
                      <a:pt x="147" y="11"/>
                    </a:cubicBezTo>
                    <a:cubicBezTo>
                      <a:pt x="173" y="10"/>
                      <a:pt x="198" y="10"/>
                      <a:pt x="218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49" y="0"/>
                      <a:pt x="282" y="9"/>
                      <a:pt x="311" y="31"/>
                    </a:cubicBezTo>
                    <a:cubicBezTo>
                      <a:pt x="341" y="53"/>
                      <a:pt x="363" y="87"/>
                      <a:pt x="365" y="115"/>
                    </a:cubicBezTo>
                    <a:cubicBezTo>
                      <a:pt x="368" y="156"/>
                      <a:pt x="312" y="164"/>
                      <a:pt x="240" y="173"/>
                    </a:cubicBezTo>
                    <a:cubicBezTo>
                      <a:pt x="224" y="175"/>
                      <a:pt x="207" y="177"/>
                      <a:pt x="190" y="180"/>
                    </a:cubicBezTo>
                    <a:cubicBezTo>
                      <a:pt x="174" y="183"/>
                      <a:pt x="153" y="185"/>
                      <a:pt x="130" y="185"/>
                    </a:cubicBezTo>
                    <a:close/>
                    <a:moveTo>
                      <a:pt x="219" y="10"/>
                    </a:moveTo>
                    <a:cubicBezTo>
                      <a:pt x="198" y="15"/>
                      <a:pt x="173" y="15"/>
                      <a:pt x="147" y="15"/>
                    </a:cubicBezTo>
                    <a:cubicBezTo>
                      <a:pt x="81" y="15"/>
                      <a:pt x="12" y="15"/>
                      <a:pt x="7" y="82"/>
                    </a:cubicBezTo>
                    <a:cubicBezTo>
                      <a:pt x="5" y="112"/>
                      <a:pt x="12" y="135"/>
                      <a:pt x="30" y="152"/>
                    </a:cubicBezTo>
                    <a:cubicBezTo>
                      <a:pt x="60" y="179"/>
                      <a:pt x="117" y="187"/>
                      <a:pt x="189" y="176"/>
                    </a:cubicBezTo>
                    <a:cubicBezTo>
                      <a:pt x="206" y="173"/>
                      <a:pt x="223" y="171"/>
                      <a:pt x="240" y="169"/>
                    </a:cubicBezTo>
                    <a:cubicBezTo>
                      <a:pt x="309" y="160"/>
                      <a:pt x="364" y="153"/>
                      <a:pt x="361" y="116"/>
                    </a:cubicBezTo>
                    <a:cubicBezTo>
                      <a:pt x="359" y="89"/>
                      <a:pt x="337" y="56"/>
                      <a:pt x="309" y="34"/>
                    </a:cubicBezTo>
                    <a:cubicBezTo>
                      <a:pt x="281" y="13"/>
                      <a:pt x="249" y="4"/>
                      <a:pt x="219" y="1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 rot="-9010594">
                <a:off x="7178215" y="1345404"/>
                <a:ext cx="341587" cy="306047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46" extrusionOk="0">
                    <a:moveTo>
                      <a:pt x="129" y="246"/>
                    </a:moveTo>
                    <a:cubicBezTo>
                      <a:pt x="110" y="246"/>
                      <a:pt x="92" y="243"/>
                      <a:pt x="77" y="239"/>
                    </a:cubicBezTo>
                    <a:cubicBezTo>
                      <a:pt x="49" y="231"/>
                      <a:pt x="30" y="218"/>
                      <a:pt x="21" y="202"/>
                    </a:cubicBezTo>
                    <a:cubicBezTo>
                      <a:pt x="1" y="160"/>
                      <a:pt x="0" y="82"/>
                      <a:pt x="85" y="40"/>
                    </a:cubicBezTo>
                    <a:cubicBezTo>
                      <a:pt x="166" y="0"/>
                      <a:pt x="197" y="53"/>
                      <a:pt x="222" y="97"/>
                    </a:cubicBezTo>
                    <a:cubicBezTo>
                      <a:pt x="224" y="100"/>
                      <a:pt x="224" y="100"/>
                      <a:pt x="224" y="100"/>
                    </a:cubicBezTo>
                    <a:cubicBezTo>
                      <a:pt x="249" y="142"/>
                      <a:pt x="275" y="186"/>
                      <a:pt x="213" y="225"/>
                    </a:cubicBezTo>
                    <a:cubicBezTo>
                      <a:pt x="188" y="240"/>
                      <a:pt x="158" y="246"/>
                      <a:pt x="129" y="246"/>
                    </a:cubicBezTo>
                    <a:close/>
                    <a:moveTo>
                      <a:pt x="137" y="30"/>
                    </a:moveTo>
                    <a:cubicBezTo>
                      <a:pt x="123" y="30"/>
                      <a:pt x="107" y="34"/>
                      <a:pt x="87" y="44"/>
                    </a:cubicBezTo>
                    <a:cubicBezTo>
                      <a:pt x="5" y="85"/>
                      <a:pt x="5" y="160"/>
                      <a:pt x="25" y="200"/>
                    </a:cubicBezTo>
                    <a:cubicBezTo>
                      <a:pt x="33" y="215"/>
                      <a:pt x="52" y="228"/>
                      <a:pt x="78" y="235"/>
                    </a:cubicBezTo>
                    <a:cubicBezTo>
                      <a:pt x="116" y="246"/>
                      <a:pt x="171" y="245"/>
                      <a:pt x="210" y="221"/>
                    </a:cubicBezTo>
                    <a:cubicBezTo>
                      <a:pt x="269" y="184"/>
                      <a:pt x="246" y="144"/>
                      <a:pt x="221" y="102"/>
                    </a:cubicBezTo>
                    <a:cubicBezTo>
                      <a:pt x="219" y="99"/>
                      <a:pt x="219" y="99"/>
                      <a:pt x="219" y="99"/>
                    </a:cubicBezTo>
                    <a:cubicBezTo>
                      <a:pt x="200" y="66"/>
                      <a:pt x="179" y="30"/>
                      <a:pt x="137" y="30"/>
                    </a:cubicBezTo>
                    <a:close/>
                  </a:path>
                </a:pathLst>
              </a:custGeom>
              <a:solidFill>
                <a:srgbClr val="FFFFFF">
                  <a:alpha val="2089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61" name="Google Shape;136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9175" y="803100"/>
              <a:ext cx="1196200" cy="774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sp>
        <p:nvSpPr>
          <p:cNvPr id="1039" name="Google Shape;1039;p30"/>
          <p:cNvSpPr txBox="1">
            <a:spLocks noGrp="1"/>
          </p:cNvSpPr>
          <p:nvPr>
            <p:ph type="title" idx="2"/>
          </p:nvPr>
        </p:nvSpPr>
        <p:spPr>
          <a:xfrm>
            <a:off x="719975" y="1601148"/>
            <a:ext cx="2147186" cy="7509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Amanda Pigman</a:t>
            </a:r>
            <a:endParaRPr dirty="0"/>
          </a:p>
        </p:txBody>
      </p:sp>
      <p:sp>
        <p:nvSpPr>
          <p:cNvPr id="1040" name="Google Shape;1040;p30"/>
          <p:cNvSpPr txBox="1">
            <a:spLocks noGrp="1"/>
          </p:cNvSpPr>
          <p:nvPr>
            <p:ph type="title" idx="3"/>
          </p:nvPr>
        </p:nvSpPr>
        <p:spPr>
          <a:xfrm>
            <a:off x="719974" y="3261723"/>
            <a:ext cx="2418407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Cassidy</a:t>
            </a:r>
            <a:br>
              <a:rPr lang="en" dirty="0"/>
            </a:br>
            <a:r>
              <a:rPr lang="en" dirty="0"/>
              <a:t>Simmons</a:t>
            </a:r>
            <a:endParaRPr dirty="0"/>
          </a:p>
        </p:txBody>
      </p:sp>
      <p:sp>
        <p:nvSpPr>
          <p:cNvPr id="1041" name="Google Shape;1041;p30"/>
          <p:cNvSpPr txBox="1">
            <a:spLocks noGrp="1"/>
          </p:cNvSpPr>
          <p:nvPr>
            <p:ph type="title" idx="4"/>
          </p:nvPr>
        </p:nvSpPr>
        <p:spPr>
          <a:xfrm>
            <a:off x="3419250" y="1656098"/>
            <a:ext cx="2147186" cy="6960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Angie </a:t>
            </a:r>
            <a:br>
              <a:rPr lang="en" dirty="0"/>
            </a:br>
            <a:r>
              <a:rPr lang="en" dirty="0"/>
              <a:t>Foust</a:t>
            </a:r>
            <a:endParaRPr dirty="0"/>
          </a:p>
        </p:txBody>
      </p:sp>
      <p:sp>
        <p:nvSpPr>
          <p:cNvPr id="1042" name="Google Shape;1042;p30"/>
          <p:cNvSpPr txBox="1">
            <a:spLocks noGrp="1"/>
          </p:cNvSpPr>
          <p:nvPr>
            <p:ph type="title" idx="5"/>
          </p:nvPr>
        </p:nvSpPr>
        <p:spPr>
          <a:xfrm>
            <a:off x="3419250" y="326172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Scott</a:t>
            </a:r>
            <a:br>
              <a:rPr lang="en" dirty="0"/>
            </a:br>
            <a:r>
              <a:rPr lang="en" dirty="0" err="1"/>
              <a:t>Arterbury</a:t>
            </a:r>
            <a:endParaRPr dirty="0"/>
          </a:p>
        </p:txBody>
      </p:sp>
      <p:sp>
        <p:nvSpPr>
          <p:cNvPr id="1043" name="Google Shape;1043;p30"/>
          <p:cNvSpPr txBox="1">
            <a:spLocks noGrp="1"/>
          </p:cNvSpPr>
          <p:nvPr>
            <p:ph type="title" idx="6"/>
          </p:nvPr>
        </p:nvSpPr>
        <p:spPr>
          <a:xfrm>
            <a:off x="6118525" y="1904515"/>
            <a:ext cx="214718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Barb </a:t>
            </a:r>
            <a:br>
              <a:rPr lang="en" dirty="0"/>
            </a:br>
            <a:r>
              <a:rPr lang="en" dirty="0"/>
              <a:t>Rupps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May 13, 2013 — Moore, Oklahoma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98739-F985-11EB-CB0D-AB06C790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175" b="21175"/>
          <a:stretch/>
        </p:blipFill>
        <p:spPr>
          <a:xfrm>
            <a:off x="862093" y="1224211"/>
            <a:ext cx="7419813" cy="3208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301C1-4E03-B2F6-5CE3-C4898534F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412" b="37569"/>
          <a:stretch/>
        </p:blipFill>
        <p:spPr>
          <a:xfrm>
            <a:off x="862093" y="310897"/>
            <a:ext cx="7419813" cy="43875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1"/>
          <p:cNvSpPr txBox="1">
            <a:spLocks noGrp="1"/>
          </p:cNvSpPr>
          <p:nvPr>
            <p:ph type="title"/>
          </p:nvPr>
        </p:nvSpPr>
        <p:spPr>
          <a:xfrm>
            <a:off x="713225" y="1028720"/>
            <a:ext cx="459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Tornado Alley Shifting?</a:t>
            </a:r>
            <a:endParaRPr dirty="0"/>
          </a:p>
        </p:txBody>
      </p:sp>
      <p:sp>
        <p:nvSpPr>
          <p:cNvPr id="1056" name="Google Shape;1056;p31"/>
          <p:cNvSpPr txBox="1">
            <a:spLocks noGrp="1"/>
          </p:cNvSpPr>
          <p:nvPr>
            <p:ph type="subTitle" idx="1"/>
          </p:nvPr>
        </p:nvSpPr>
        <p:spPr>
          <a:xfrm>
            <a:off x="713225" y="1601420"/>
            <a:ext cx="4590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Living in Oklahoma, we are keenly aware of severe weather.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However, it seems like there are not as many tornadoes as there used to be in this area.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We wanted to see what the data said.</a:t>
            </a:r>
            <a:endParaRPr sz="1400" dirty="0"/>
          </a:p>
        </p:txBody>
      </p:sp>
      <p:pic>
        <p:nvPicPr>
          <p:cNvPr id="1057" name="Google Shape;1057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757" r="30753"/>
          <a:stretch/>
        </p:blipFill>
        <p:spPr>
          <a:xfrm>
            <a:off x="5643775" y="967900"/>
            <a:ext cx="2787000" cy="3636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3"/>
          <p:cNvSpPr txBox="1">
            <a:spLocks noGrp="1"/>
          </p:cNvSpPr>
          <p:nvPr>
            <p:ph type="subTitle" idx="4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Scope</a:t>
            </a:r>
            <a:endParaRPr dirty="0"/>
          </a:p>
        </p:txBody>
      </p:sp>
      <p:sp>
        <p:nvSpPr>
          <p:cNvPr id="1077" name="Google Shape;107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078" name="Google Shape;1078;p33"/>
          <p:cNvSpPr txBox="1">
            <a:spLocks noGrp="1"/>
          </p:cNvSpPr>
          <p:nvPr>
            <p:ph type="subTitle" idx="1"/>
          </p:nvPr>
        </p:nvSpPr>
        <p:spPr>
          <a:xfrm>
            <a:off x="4923248" y="2424874"/>
            <a:ext cx="3406935" cy="1753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Weather is a huge topic and we needed focus: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All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As far back as there are records?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Significant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Limit to more recent years?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Has tornado alley shifted?</a:t>
            </a:r>
            <a:endParaRPr sz="1400" dirty="0"/>
          </a:p>
        </p:txBody>
      </p:sp>
      <p:sp>
        <p:nvSpPr>
          <p:cNvPr id="1079" name="Google Shape;1079;p33"/>
          <p:cNvSpPr txBox="1">
            <a:spLocks noGrp="1"/>
          </p:cNvSpPr>
          <p:nvPr>
            <p:ph type="subTitle" idx="2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National Weather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</a:t>
            </a:r>
            <a:r>
              <a:rPr lang="en" sz="1400" dirty="0">
                <a:hlinkClick r:id="rId3"/>
              </a:rPr>
              <a:t>www.weather.gov</a:t>
            </a:r>
            <a:r>
              <a:rPr lang="en" sz="1400" dirty="0"/>
              <a:t>) was our source.</a:t>
            </a:r>
            <a:endParaRPr sz="1400" dirty="0"/>
          </a:p>
        </p:txBody>
      </p:sp>
      <p:sp>
        <p:nvSpPr>
          <p:cNvPr id="1080" name="Google Shape;1080;p33"/>
          <p:cNvSpPr txBox="1">
            <a:spLocks noGrp="1"/>
          </p:cNvSpPr>
          <p:nvPr>
            <p:ph type="subTitle" idx="3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1081" name="Google Shape;1081;p33"/>
          <p:cNvSpPr/>
          <p:nvPr/>
        </p:nvSpPr>
        <p:spPr>
          <a:xfrm>
            <a:off x="1834811" y="166831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33"/>
          <p:cNvSpPr/>
          <p:nvPr/>
        </p:nvSpPr>
        <p:spPr>
          <a:xfrm>
            <a:off x="5021663" y="1666662"/>
            <a:ext cx="379135" cy="381337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6"/>
                  <a:pt x="134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2" y="66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6"/>
                </a:moveTo>
                <a:cubicBezTo>
                  <a:pt x="6" y="66"/>
                  <a:pt x="6" y="66"/>
                  <a:pt x="6" y="66"/>
                </a:cubicBezTo>
                <a:cubicBezTo>
                  <a:pt x="3" y="66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6"/>
                  <a:pt x="12" y="66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8" y="11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8" y="15"/>
                  <a:pt x="78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110" y="134"/>
                </a:moveTo>
                <a:cubicBezTo>
                  <a:pt x="113" y="132"/>
                  <a:pt x="114" y="129"/>
                  <a:pt x="112" y="12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8" y="119"/>
                  <a:pt x="104" y="118"/>
                  <a:pt x="101" y="119"/>
                </a:cubicBezTo>
                <a:cubicBezTo>
                  <a:pt x="99" y="121"/>
                  <a:pt x="98" y="125"/>
                  <a:pt x="100" y="127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4"/>
                  <a:pt x="105" y="135"/>
                  <a:pt x="107" y="135"/>
                </a:cubicBezTo>
                <a:cubicBezTo>
                  <a:pt x="108" y="135"/>
                  <a:pt x="109" y="134"/>
                  <a:pt x="110" y="134"/>
                </a:cubicBezTo>
                <a:close/>
                <a:moveTo>
                  <a:pt x="44" y="133"/>
                </a:moveTo>
                <a:cubicBezTo>
                  <a:pt x="47" y="128"/>
                  <a:pt x="47" y="128"/>
                  <a:pt x="47" y="128"/>
                </a:cubicBezTo>
                <a:cubicBezTo>
                  <a:pt x="49" y="125"/>
                  <a:pt x="48" y="122"/>
                  <a:pt x="45" y="120"/>
                </a:cubicBezTo>
                <a:cubicBezTo>
                  <a:pt x="42" y="119"/>
                  <a:pt x="39" y="119"/>
                  <a:pt x="37" y="122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3" y="130"/>
                  <a:pt x="34" y="133"/>
                  <a:pt x="36" y="135"/>
                </a:cubicBezTo>
                <a:cubicBezTo>
                  <a:pt x="37" y="135"/>
                  <a:pt x="38" y="136"/>
                  <a:pt x="39" y="136"/>
                </a:cubicBezTo>
                <a:cubicBezTo>
                  <a:pt x="41" y="136"/>
                  <a:pt x="43" y="135"/>
                  <a:pt x="44" y="133"/>
                </a:cubicBezTo>
                <a:close/>
                <a:moveTo>
                  <a:pt x="78" y="139"/>
                </a:moveTo>
                <a:cubicBezTo>
                  <a:pt x="78" y="133"/>
                  <a:pt x="78" y="133"/>
                  <a:pt x="78" y="133"/>
                </a:cubicBezTo>
                <a:cubicBezTo>
                  <a:pt x="78" y="130"/>
                  <a:pt x="75" y="128"/>
                  <a:pt x="72" y="128"/>
                </a:cubicBezTo>
                <a:cubicBezTo>
                  <a:pt x="69" y="127"/>
                  <a:pt x="66" y="130"/>
                  <a:pt x="66" y="133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42"/>
                  <a:pt x="68" y="144"/>
                  <a:pt x="71" y="144"/>
                </a:cubicBezTo>
                <a:cubicBezTo>
                  <a:pt x="75" y="145"/>
                  <a:pt x="78" y="142"/>
                  <a:pt x="78" y="139"/>
                </a:cubicBezTo>
                <a:close/>
                <a:moveTo>
                  <a:pt x="119" y="72"/>
                </a:moveTo>
                <a:cubicBezTo>
                  <a:pt x="119" y="47"/>
                  <a:pt x="98" y="26"/>
                  <a:pt x="73" y="26"/>
                </a:cubicBezTo>
                <a:cubicBezTo>
                  <a:pt x="47" y="26"/>
                  <a:pt x="26" y="47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98"/>
                  <a:pt x="47" y="119"/>
                  <a:pt x="73" y="119"/>
                </a:cubicBezTo>
                <a:cubicBezTo>
                  <a:pt x="98" y="119"/>
                  <a:pt x="119" y="98"/>
                  <a:pt x="119" y="72"/>
                </a:cubicBezTo>
                <a:close/>
                <a:moveTo>
                  <a:pt x="108" y="72"/>
                </a:moveTo>
                <a:cubicBezTo>
                  <a:pt x="108" y="92"/>
                  <a:pt x="92" y="108"/>
                  <a:pt x="73" y="108"/>
                </a:cubicBezTo>
                <a:cubicBezTo>
                  <a:pt x="53" y="108"/>
                  <a:pt x="37" y="9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53"/>
                  <a:pt x="53" y="37"/>
                  <a:pt x="73" y="37"/>
                </a:cubicBezTo>
                <a:cubicBezTo>
                  <a:pt x="92" y="37"/>
                  <a:pt x="108" y="53"/>
                  <a:pt x="108" y="72"/>
                </a:cubicBezTo>
                <a:close/>
                <a:moveTo>
                  <a:pt x="59" y="51"/>
                </a:moveTo>
                <a:cubicBezTo>
                  <a:pt x="63" y="51"/>
                  <a:pt x="66" y="54"/>
                  <a:pt x="66" y="58"/>
                </a:cubicBezTo>
                <a:cubicBezTo>
                  <a:pt x="66" y="62"/>
                  <a:pt x="63" y="65"/>
                  <a:pt x="59" y="65"/>
                </a:cubicBezTo>
                <a:cubicBezTo>
                  <a:pt x="55" y="65"/>
                  <a:pt x="52" y="62"/>
                  <a:pt x="52" y="58"/>
                </a:cubicBezTo>
                <a:cubicBezTo>
                  <a:pt x="52" y="54"/>
                  <a:pt x="55" y="51"/>
                  <a:pt x="59" y="51"/>
                </a:cubicBezTo>
                <a:close/>
                <a:moveTo>
                  <a:pt x="79" y="87"/>
                </a:moveTo>
                <a:cubicBezTo>
                  <a:pt x="79" y="91"/>
                  <a:pt x="83" y="94"/>
                  <a:pt x="86" y="94"/>
                </a:cubicBezTo>
                <a:cubicBezTo>
                  <a:pt x="90" y="94"/>
                  <a:pt x="93" y="91"/>
                  <a:pt x="93" y="87"/>
                </a:cubicBezTo>
                <a:cubicBezTo>
                  <a:pt x="93" y="83"/>
                  <a:pt x="90" y="80"/>
                  <a:pt x="86" y="80"/>
                </a:cubicBezTo>
                <a:cubicBezTo>
                  <a:pt x="83" y="80"/>
                  <a:pt x="79" y="83"/>
                  <a:pt x="79" y="87"/>
                </a:cubicBezTo>
                <a:close/>
                <a:moveTo>
                  <a:pt x="65" y="89"/>
                </a:moveTo>
                <a:cubicBezTo>
                  <a:pt x="89" y="63"/>
                  <a:pt x="89" y="63"/>
                  <a:pt x="89" y="63"/>
                </a:cubicBezTo>
                <a:cubicBezTo>
                  <a:pt x="91" y="61"/>
                  <a:pt x="91" y="57"/>
                  <a:pt x="89" y="55"/>
                </a:cubicBezTo>
                <a:cubicBezTo>
                  <a:pt x="87" y="53"/>
                  <a:pt x="83" y="53"/>
                  <a:pt x="81" y="55"/>
                </a:cubicBezTo>
                <a:cubicBezTo>
                  <a:pt x="56" y="81"/>
                  <a:pt x="56" y="81"/>
                  <a:pt x="56" y="81"/>
                </a:cubicBezTo>
                <a:cubicBezTo>
                  <a:pt x="54" y="84"/>
                  <a:pt x="54" y="87"/>
                  <a:pt x="57" y="89"/>
                </a:cubicBezTo>
                <a:cubicBezTo>
                  <a:pt x="58" y="90"/>
                  <a:pt x="59" y="91"/>
                  <a:pt x="60" y="91"/>
                </a:cubicBezTo>
                <a:cubicBezTo>
                  <a:pt x="62" y="91"/>
                  <a:pt x="63" y="90"/>
                  <a:pt x="65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Extract, Transform, and Load</a:t>
            </a:r>
            <a:endParaRPr dirty="0"/>
          </a:p>
        </p:txBody>
      </p:sp>
      <p:sp>
        <p:nvSpPr>
          <p:cNvPr id="1088" name="Google Shape;1088;p34"/>
          <p:cNvSpPr txBox="1">
            <a:spLocks noGrp="1"/>
          </p:cNvSpPr>
          <p:nvPr>
            <p:ph type="subTitle" idx="4"/>
          </p:nvPr>
        </p:nvSpPr>
        <p:spPr>
          <a:xfrm>
            <a:off x="813154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Sourcing</a:t>
            </a:r>
            <a:endParaRPr dirty="0"/>
          </a:p>
        </p:txBody>
      </p:sp>
      <p:sp>
        <p:nvSpPr>
          <p:cNvPr id="1089" name="Google Shape;1089;p34"/>
          <p:cNvSpPr txBox="1">
            <a:spLocks noGrp="1"/>
          </p:cNvSpPr>
          <p:nvPr>
            <p:ph type="subTitle" idx="5"/>
          </p:nvPr>
        </p:nvSpPr>
        <p:spPr>
          <a:xfrm>
            <a:off x="3395247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1090" name="Google Shape;1090;p34"/>
          <p:cNvSpPr txBox="1">
            <a:spLocks noGrp="1"/>
          </p:cNvSpPr>
          <p:nvPr>
            <p:ph type="subTitle" idx="1"/>
          </p:nvPr>
        </p:nvSpPr>
        <p:spPr>
          <a:xfrm>
            <a:off x="813154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the National Weather Service’s data, we filtered all weather events to tornadoes. We determined to focus on the data starting  January 1, 2000 and EF 3 and stronger tornadoes.</a:t>
            </a:r>
            <a:endParaRPr dirty="0"/>
          </a:p>
        </p:txBody>
      </p:sp>
      <p:sp>
        <p:nvSpPr>
          <p:cNvPr id="1091" name="Google Shape;1091;p34"/>
          <p:cNvSpPr txBox="1">
            <a:spLocks noGrp="1"/>
          </p:cNvSpPr>
          <p:nvPr>
            <p:ph type="subTitle" idx="2"/>
          </p:nvPr>
        </p:nvSpPr>
        <p:spPr>
          <a:xfrm>
            <a:off x="3395250" y="2434598"/>
            <a:ext cx="2353500" cy="2484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cleaned the data by removing columns of information that we didn’t need for our analysis and combining multiple CSV files (due to limitations from the website) into one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removed rows with missing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92" name="Google Shape;1092;p34"/>
          <p:cNvSpPr txBox="1">
            <a:spLocks noGrp="1"/>
          </p:cNvSpPr>
          <p:nvPr>
            <p:ph type="subTitle" idx="3"/>
          </p:nvPr>
        </p:nvSpPr>
        <p:spPr>
          <a:xfrm>
            <a:off x="5977346" y="2434599"/>
            <a:ext cx="2353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converted our CSV files to both regular JSON and </a:t>
            </a:r>
            <a:r>
              <a:rPr lang="en" dirty="0" err="1"/>
              <a:t>geoJSON</a:t>
            </a:r>
            <a:r>
              <a:rPr lang="en" dirty="0"/>
              <a:t> files to use in our visualizations.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en" dirty="0"/>
              <a:t>We also </a:t>
            </a:r>
            <a:r>
              <a:rPr lang="en-US" dirty="0"/>
              <a:t>created a MongoDB to parse the data for our charts.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3" name="Google Shape;1093;p34"/>
          <p:cNvSpPr txBox="1">
            <a:spLocks noGrp="1"/>
          </p:cNvSpPr>
          <p:nvPr>
            <p:ph type="subTitle" idx="6"/>
          </p:nvPr>
        </p:nvSpPr>
        <p:spPr>
          <a:xfrm>
            <a:off x="5977346" y="2055425"/>
            <a:ext cx="2353500" cy="4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Loading</a:t>
            </a:r>
            <a:endParaRPr dirty="0"/>
          </a:p>
        </p:txBody>
      </p:sp>
      <p:sp>
        <p:nvSpPr>
          <p:cNvPr id="2" name="Google Shape;1375;p48">
            <a:extLst>
              <a:ext uri="{FF2B5EF4-FFF2-40B4-BE49-F238E27FC236}">
                <a16:creationId xmlns:a16="http://schemas.microsoft.com/office/drawing/2014/main" id="{159CFB0A-B6AB-3208-3E03-0A7785A9F18F}"/>
              </a:ext>
            </a:extLst>
          </p:cNvPr>
          <p:cNvSpPr/>
          <p:nvPr/>
        </p:nvSpPr>
        <p:spPr>
          <a:xfrm>
            <a:off x="865713" y="1680695"/>
            <a:ext cx="379135" cy="380235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43" y="144"/>
                </a:moveTo>
                <a:cubicBezTo>
                  <a:pt x="142" y="145"/>
                  <a:pt x="141" y="145"/>
                  <a:pt x="139" y="145"/>
                </a:cubicBezTo>
                <a:cubicBezTo>
                  <a:pt x="138" y="145"/>
                  <a:pt x="136" y="145"/>
                  <a:pt x="135" y="144"/>
                </a:cubicBezTo>
                <a:cubicBezTo>
                  <a:pt x="31" y="40"/>
                  <a:pt x="31" y="40"/>
                  <a:pt x="31" y="40"/>
                </a:cubicBezTo>
                <a:cubicBezTo>
                  <a:pt x="25" y="43"/>
                  <a:pt x="21" y="50"/>
                  <a:pt x="21" y="57"/>
                </a:cubicBezTo>
                <a:cubicBezTo>
                  <a:pt x="21" y="59"/>
                  <a:pt x="21" y="61"/>
                  <a:pt x="22" y="64"/>
                </a:cubicBezTo>
                <a:cubicBezTo>
                  <a:pt x="23" y="66"/>
                  <a:pt x="22" y="69"/>
                  <a:pt x="20" y="71"/>
                </a:cubicBezTo>
                <a:cubicBezTo>
                  <a:pt x="15" y="73"/>
                  <a:pt x="12" y="78"/>
                  <a:pt x="12" y="84"/>
                </a:cubicBezTo>
                <a:cubicBezTo>
                  <a:pt x="12" y="92"/>
                  <a:pt x="18" y="99"/>
                  <a:pt x="27" y="99"/>
                </a:cubicBezTo>
                <a:cubicBezTo>
                  <a:pt x="30" y="99"/>
                  <a:pt x="32" y="101"/>
                  <a:pt x="32" y="104"/>
                </a:cubicBezTo>
                <a:cubicBezTo>
                  <a:pt x="32" y="107"/>
                  <a:pt x="30" y="110"/>
                  <a:pt x="27" y="110"/>
                </a:cubicBezTo>
                <a:cubicBezTo>
                  <a:pt x="12" y="110"/>
                  <a:pt x="0" y="98"/>
                  <a:pt x="0" y="84"/>
                </a:cubicBezTo>
                <a:cubicBezTo>
                  <a:pt x="0" y="76"/>
                  <a:pt x="4" y="68"/>
                  <a:pt x="10" y="63"/>
                </a:cubicBezTo>
                <a:cubicBezTo>
                  <a:pt x="10" y="61"/>
                  <a:pt x="10" y="59"/>
                  <a:pt x="10" y="57"/>
                </a:cubicBezTo>
                <a:cubicBezTo>
                  <a:pt x="10" y="47"/>
                  <a:pt x="15" y="37"/>
                  <a:pt x="23" y="32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8"/>
                  <a:pt x="0" y="5"/>
                  <a:pt x="2" y="3"/>
                </a:cubicBezTo>
                <a:cubicBezTo>
                  <a:pt x="4" y="0"/>
                  <a:pt x="8" y="0"/>
                  <a:pt x="10" y="3"/>
                </a:cubicBezTo>
                <a:cubicBezTo>
                  <a:pt x="143" y="136"/>
                  <a:pt x="143" y="136"/>
                  <a:pt x="143" y="136"/>
                </a:cubicBezTo>
                <a:cubicBezTo>
                  <a:pt x="145" y="138"/>
                  <a:pt x="145" y="142"/>
                  <a:pt x="143" y="144"/>
                </a:cubicBezTo>
                <a:close/>
                <a:moveTo>
                  <a:pt x="45" y="23"/>
                </a:moveTo>
                <a:cubicBezTo>
                  <a:pt x="48" y="25"/>
                  <a:pt x="51" y="24"/>
                  <a:pt x="53" y="22"/>
                </a:cubicBezTo>
                <a:cubicBezTo>
                  <a:pt x="58" y="16"/>
                  <a:pt x="65" y="12"/>
                  <a:pt x="73" y="12"/>
                </a:cubicBezTo>
                <a:cubicBezTo>
                  <a:pt x="87" y="12"/>
                  <a:pt x="97" y="23"/>
                  <a:pt x="98" y="36"/>
                </a:cubicBezTo>
                <a:cubicBezTo>
                  <a:pt x="98" y="38"/>
                  <a:pt x="99" y="39"/>
                  <a:pt x="100" y="40"/>
                </a:cubicBezTo>
                <a:cubicBezTo>
                  <a:pt x="101" y="41"/>
                  <a:pt x="102" y="42"/>
                  <a:pt x="104" y="42"/>
                </a:cubicBezTo>
                <a:cubicBezTo>
                  <a:pt x="104" y="42"/>
                  <a:pt x="105" y="42"/>
                  <a:pt x="105" y="42"/>
                </a:cubicBezTo>
                <a:cubicBezTo>
                  <a:pt x="121" y="42"/>
                  <a:pt x="134" y="54"/>
                  <a:pt x="134" y="70"/>
                </a:cubicBezTo>
                <a:cubicBezTo>
                  <a:pt x="134" y="79"/>
                  <a:pt x="130" y="87"/>
                  <a:pt x="123" y="92"/>
                </a:cubicBezTo>
                <a:cubicBezTo>
                  <a:pt x="121" y="94"/>
                  <a:pt x="120" y="98"/>
                  <a:pt x="122" y="100"/>
                </a:cubicBezTo>
                <a:cubicBezTo>
                  <a:pt x="124" y="101"/>
                  <a:pt x="125" y="102"/>
                  <a:pt x="127" y="102"/>
                </a:cubicBezTo>
                <a:cubicBezTo>
                  <a:pt x="128" y="102"/>
                  <a:pt x="129" y="102"/>
                  <a:pt x="130" y="101"/>
                </a:cubicBezTo>
                <a:cubicBezTo>
                  <a:pt x="140" y="93"/>
                  <a:pt x="145" y="82"/>
                  <a:pt x="145" y="70"/>
                </a:cubicBezTo>
                <a:cubicBezTo>
                  <a:pt x="145" y="49"/>
                  <a:pt x="129" y="32"/>
                  <a:pt x="109" y="31"/>
                </a:cubicBezTo>
                <a:cubicBezTo>
                  <a:pt x="107" y="23"/>
                  <a:pt x="104" y="16"/>
                  <a:pt x="98" y="11"/>
                </a:cubicBezTo>
                <a:cubicBezTo>
                  <a:pt x="91" y="5"/>
                  <a:pt x="83" y="1"/>
                  <a:pt x="73" y="1"/>
                </a:cubicBezTo>
                <a:cubicBezTo>
                  <a:pt x="62" y="1"/>
                  <a:pt x="51" y="6"/>
                  <a:pt x="44" y="15"/>
                </a:cubicBezTo>
                <a:cubicBezTo>
                  <a:pt x="43" y="18"/>
                  <a:pt x="43" y="21"/>
                  <a:pt x="45" y="23"/>
                </a:cubicBezTo>
                <a:close/>
                <a:moveTo>
                  <a:pt x="55" y="94"/>
                </a:moveTo>
                <a:cubicBezTo>
                  <a:pt x="55" y="90"/>
                  <a:pt x="52" y="86"/>
                  <a:pt x="48" y="86"/>
                </a:cubicBezTo>
                <a:cubicBezTo>
                  <a:pt x="44" y="86"/>
                  <a:pt x="41" y="90"/>
                  <a:pt x="41" y="94"/>
                </a:cubicBezTo>
                <a:cubicBezTo>
                  <a:pt x="41" y="97"/>
                  <a:pt x="44" y="101"/>
                  <a:pt x="48" y="101"/>
                </a:cubicBezTo>
                <a:cubicBezTo>
                  <a:pt x="52" y="101"/>
                  <a:pt x="55" y="97"/>
                  <a:pt x="55" y="94"/>
                </a:cubicBezTo>
                <a:close/>
                <a:moveTo>
                  <a:pt x="78" y="138"/>
                </a:moveTo>
                <a:cubicBezTo>
                  <a:pt x="78" y="135"/>
                  <a:pt x="75" y="131"/>
                  <a:pt x="71" y="131"/>
                </a:cubicBezTo>
                <a:cubicBezTo>
                  <a:pt x="67" y="131"/>
                  <a:pt x="64" y="135"/>
                  <a:pt x="64" y="138"/>
                </a:cubicBezTo>
                <a:cubicBezTo>
                  <a:pt x="64" y="142"/>
                  <a:pt x="67" y="145"/>
                  <a:pt x="71" y="145"/>
                </a:cubicBezTo>
                <a:cubicBezTo>
                  <a:pt x="75" y="145"/>
                  <a:pt x="78" y="142"/>
                  <a:pt x="78" y="138"/>
                </a:cubicBezTo>
                <a:close/>
                <a:moveTo>
                  <a:pt x="78" y="116"/>
                </a:moveTo>
                <a:cubicBezTo>
                  <a:pt x="78" y="112"/>
                  <a:pt x="75" y="109"/>
                  <a:pt x="71" y="109"/>
                </a:cubicBezTo>
                <a:cubicBezTo>
                  <a:pt x="67" y="109"/>
                  <a:pt x="64" y="112"/>
                  <a:pt x="64" y="116"/>
                </a:cubicBezTo>
                <a:cubicBezTo>
                  <a:pt x="64" y="120"/>
                  <a:pt x="67" y="123"/>
                  <a:pt x="71" y="123"/>
                </a:cubicBezTo>
                <a:cubicBezTo>
                  <a:pt x="75" y="123"/>
                  <a:pt x="78" y="120"/>
                  <a:pt x="78" y="116"/>
                </a:cubicBezTo>
                <a:close/>
                <a:moveTo>
                  <a:pt x="101" y="138"/>
                </a:moveTo>
                <a:cubicBezTo>
                  <a:pt x="101" y="135"/>
                  <a:pt x="97" y="131"/>
                  <a:pt x="93" y="131"/>
                </a:cubicBezTo>
                <a:cubicBezTo>
                  <a:pt x="90" y="131"/>
                  <a:pt x="86" y="135"/>
                  <a:pt x="86" y="138"/>
                </a:cubicBezTo>
                <a:cubicBezTo>
                  <a:pt x="86" y="142"/>
                  <a:pt x="90" y="145"/>
                  <a:pt x="93" y="145"/>
                </a:cubicBezTo>
                <a:cubicBezTo>
                  <a:pt x="97" y="145"/>
                  <a:pt x="101" y="142"/>
                  <a:pt x="101" y="138"/>
                </a:cubicBezTo>
                <a:close/>
                <a:moveTo>
                  <a:pt x="55" y="116"/>
                </a:moveTo>
                <a:cubicBezTo>
                  <a:pt x="55" y="112"/>
                  <a:pt x="52" y="109"/>
                  <a:pt x="48" y="109"/>
                </a:cubicBezTo>
                <a:cubicBezTo>
                  <a:pt x="44" y="109"/>
                  <a:pt x="41" y="112"/>
                  <a:pt x="41" y="116"/>
                </a:cubicBezTo>
                <a:cubicBezTo>
                  <a:pt x="41" y="120"/>
                  <a:pt x="44" y="123"/>
                  <a:pt x="48" y="123"/>
                </a:cubicBezTo>
                <a:cubicBezTo>
                  <a:pt x="52" y="123"/>
                  <a:pt x="55" y="120"/>
                  <a:pt x="55" y="116"/>
                </a:cubicBezTo>
                <a:close/>
                <a:moveTo>
                  <a:pt x="55" y="138"/>
                </a:moveTo>
                <a:cubicBezTo>
                  <a:pt x="55" y="135"/>
                  <a:pt x="52" y="131"/>
                  <a:pt x="48" y="131"/>
                </a:cubicBezTo>
                <a:cubicBezTo>
                  <a:pt x="44" y="131"/>
                  <a:pt x="41" y="135"/>
                  <a:pt x="41" y="138"/>
                </a:cubicBezTo>
                <a:cubicBezTo>
                  <a:pt x="41" y="142"/>
                  <a:pt x="44" y="145"/>
                  <a:pt x="48" y="145"/>
                </a:cubicBezTo>
                <a:cubicBezTo>
                  <a:pt x="52" y="145"/>
                  <a:pt x="55" y="142"/>
                  <a:pt x="55" y="1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81;p48">
            <a:extLst>
              <a:ext uri="{FF2B5EF4-FFF2-40B4-BE49-F238E27FC236}">
                <a16:creationId xmlns:a16="http://schemas.microsoft.com/office/drawing/2014/main" id="{9DDD95D1-15F7-216E-4398-E8D57273850F}"/>
              </a:ext>
            </a:extLst>
          </p:cNvPr>
          <p:cNvSpPr/>
          <p:nvPr/>
        </p:nvSpPr>
        <p:spPr>
          <a:xfrm>
            <a:off x="3478760" y="166961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27" y="109"/>
                </a:moveTo>
                <a:cubicBezTo>
                  <a:pt x="12" y="109"/>
                  <a:pt x="0" y="97"/>
                  <a:pt x="0" y="83"/>
                </a:cubicBezTo>
                <a:cubicBezTo>
                  <a:pt x="0" y="75"/>
                  <a:pt x="4" y="67"/>
                  <a:pt x="10" y="62"/>
                </a:cubicBezTo>
                <a:cubicBezTo>
                  <a:pt x="10" y="60"/>
                  <a:pt x="10" y="58"/>
                  <a:pt x="10" y="56"/>
                </a:cubicBezTo>
                <a:cubicBezTo>
                  <a:pt x="10" y="39"/>
                  <a:pt x="23" y="26"/>
                  <a:pt x="39" y="25"/>
                </a:cubicBezTo>
                <a:cubicBezTo>
                  <a:pt x="41" y="19"/>
                  <a:pt x="44" y="13"/>
                  <a:pt x="50" y="9"/>
                </a:cubicBezTo>
                <a:cubicBezTo>
                  <a:pt x="56" y="3"/>
                  <a:pt x="65" y="0"/>
                  <a:pt x="73" y="0"/>
                </a:cubicBezTo>
                <a:cubicBezTo>
                  <a:pt x="83" y="0"/>
                  <a:pt x="91" y="4"/>
                  <a:pt x="98" y="10"/>
                </a:cubicBezTo>
                <a:cubicBezTo>
                  <a:pt x="104" y="15"/>
                  <a:pt x="107" y="22"/>
                  <a:pt x="109" y="30"/>
                </a:cubicBezTo>
                <a:cubicBezTo>
                  <a:pt x="129" y="31"/>
                  <a:pt x="145" y="48"/>
                  <a:pt x="145" y="69"/>
                </a:cubicBezTo>
                <a:cubicBezTo>
                  <a:pt x="145" y="87"/>
                  <a:pt x="133" y="103"/>
                  <a:pt x="116" y="108"/>
                </a:cubicBezTo>
                <a:cubicBezTo>
                  <a:pt x="113" y="108"/>
                  <a:pt x="109" y="107"/>
                  <a:pt x="109" y="104"/>
                </a:cubicBezTo>
                <a:cubicBezTo>
                  <a:pt x="108" y="101"/>
                  <a:pt x="110" y="97"/>
                  <a:pt x="113" y="97"/>
                </a:cubicBezTo>
                <a:cubicBezTo>
                  <a:pt x="125" y="93"/>
                  <a:pt x="134" y="82"/>
                  <a:pt x="134" y="69"/>
                </a:cubicBezTo>
                <a:cubicBezTo>
                  <a:pt x="134" y="53"/>
                  <a:pt x="121" y="41"/>
                  <a:pt x="105" y="41"/>
                </a:cubicBezTo>
                <a:cubicBezTo>
                  <a:pt x="105" y="41"/>
                  <a:pt x="104" y="41"/>
                  <a:pt x="104" y="41"/>
                </a:cubicBezTo>
                <a:cubicBezTo>
                  <a:pt x="102" y="41"/>
                  <a:pt x="101" y="40"/>
                  <a:pt x="100" y="39"/>
                </a:cubicBezTo>
                <a:cubicBezTo>
                  <a:pt x="99" y="38"/>
                  <a:pt x="98" y="37"/>
                  <a:pt x="98" y="35"/>
                </a:cubicBezTo>
                <a:cubicBezTo>
                  <a:pt x="97" y="22"/>
                  <a:pt x="87" y="11"/>
                  <a:pt x="73" y="11"/>
                </a:cubicBezTo>
                <a:cubicBezTo>
                  <a:pt x="61" y="11"/>
                  <a:pt x="51" y="20"/>
                  <a:pt x="49" y="32"/>
                </a:cubicBezTo>
                <a:cubicBezTo>
                  <a:pt x="48" y="35"/>
                  <a:pt x="45" y="37"/>
                  <a:pt x="42" y="37"/>
                </a:cubicBezTo>
                <a:cubicBezTo>
                  <a:pt x="42" y="37"/>
                  <a:pt x="41" y="37"/>
                  <a:pt x="40" y="37"/>
                </a:cubicBezTo>
                <a:cubicBezTo>
                  <a:pt x="30" y="37"/>
                  <a:pt x="21" y="45"/>
                  <a:pt x="21" y="56"/>
                </a:cubicBezTo>
                <a:cubicBezTo>
                  <a:pt x="21" y="58"/>
                  <a:pt x="21" y="60"/>
                  <a:pt x="22" y="63"/>
                </a:cubicBezTo>
                <a:cubicBezTo>
                  <a:pt x="23" y="65"/>
                  <a:pt x="22" y="68"/>
                  <a:pt x="20" y="70"/>
                </a:cubicBezTo>
                <a:cubicBezTo>
                  <a:pt x="15" y="72"/>
                  <a:pt x="12" y="77"/>
                  <a:pt x="12" y="83"/>
                </a:cubicBezTo>
                <a:cubicBezTo>
                  <a:pt x="12" y="91"/>
                  <a:pt x="18" y="98"/>
                  <a:pt x="27" y="98"/>
                </a:cubicBezTo>
                <a:cubicBezTo>
                  <a:pt x="30" y="98"/>
                  <a:pt x="32" y="100"/>
                  <a:pt x="32" y="103"/>
                </a:cubicBezTo>
                <a:cubicBezTo>
                  <a:pt x="32" y="106"/>
                  <a:pt x="30" y="109"/>
                  <a:pt x="27" y="109"/>
                </a:cubicBezTo>
                <a:close/>
                <a:moveTo>
                  <a:pt x="102" y="115"/>
                </a:moveTo>
                <a:cubicBezTo>
                  <a:pt x="102" y="81"/>
                  <a:pt x="102" y="81"/>
                  <a:pt x="102" y="81"/>
                </a:cubicBezTo>
                <a:cubicBezTo>
                  <a:pt x="102" y="78"/>
                  <a:pt x="100" y="76"/>
                  <a:pt x="97" y="76"/>
                </a:cubicBezTo>
                <a:cubicBezTo>
                  <a:pt x="93" y="75"/>
                  <a:pt x="91" y="78"/>
                  <a:pt x="91" y="81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91" y="118"/>
                  <a:pt x="93" y="120"/>
                  <a:pt x="96" y="120"/>
                </a:cubicBezTo>
                <a:cubicBezTo>
                  <a:pt x="99" y="121"/>
                  <a:pt x="102" y="118"/>
                  <a:pt x="102" y="115"/>
                </a:cubicBezTo>
                <a:close/>
                <a:moveTo>
                  <a:pt x="76" y="97"/>
                </a:moveTo>
                <a:cubicBezTo>
                  <a:pt x="76" y="64"/>
                  <a:pt x="76" y="64"/>
                  <a:pt x="76" y="64"/>
                </a:cubicBezTo>
                <a:cubicBezTo>
                  <a:pt x="76" y="61"/>
                  <a:pt x="74" y="58"/>
                  <a:pt x="71" y="58"/>
                </a:cubicBezTo>
                <a:cubicBezTo>
                  <a:pt x="68" y="58"/>
                  <a:pt x="65" y="60"/>
                  <a:pt x="65" y="63"/>
                </a:cubicBezTo>
                <a:cubicBezTo>
                  <a:pt x="65" y="97"/>
                  <a:pt x="65" y="97"/>
                  <a:pt x="65" y="97"/>
                </a:cubicBezTo>
                <a:cubicBezTo>
                  <a:pt x="65" y="100"/>
                  <a:pt x="67" y="102"/>
                  <a:pt x="70" y="103"/>
                </a:cubicBezTo>
                <a:cubicBezTo>
                  <a:pt x="74" y="103"/>
                  <a:pt x="76" y="100"/>
                  <a:pt x="76" y="97"/>
                </a:cubicBezTo>
                <a:close/>
                <a:moveTo>
                  <a:pt x="51" y="115"/>
                </a:moveTo>
                <a:cubicBezTo>
                  <a:pt x="51" y="81"/>
                  <a:pt x="51" y="81"/>
                  <a:pt x="51" y="81"/>
                </a:cubicBezTo>
                <a:cubicBezTo>
                  <a:pt x="51" y="78"/>
                  <a:pt x="49" y="76"/>
                  <a:pt x="46" y="76"/>
                </a:cubicBezTo>
                <a:cubicBezTo>
                  <a:pt x="43" y="75"/>
                  <a:pt x="40" y="78"/>
                  <a:pt x="40" y="81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40" y="118"/>
                  <a:pt x="42" y="120"/>
                  <a:pt x="45" y="120"/>
                </a:cubicBezTo>
                <a:cubicBezTo>
                  <a:pt x="48" y="121"/>
                  <a:pt x="51" y="118"/>
                  <a:pt x="51" y="115"/>
                </a:cubicBezTo>
                <a:close/>
                <a:moveTo>
                  <a:pt x="89" y="137"/>
                </a:moveTo>
                <a:cubicBezTo>
                  <a:pt x="89" y="134"/>
                  <a:pt x="92" y="130"/>
                  <a:pt x="96" y="130"/>
                </a:cubicBezTo>
                <a:cubicBezTo>
                  <a:pt x="100" y="130"/>
                  <a:pt x="103" y="134"/>
                  <a:pt x="103" y="137"/>
                </a:cubicBezTo>
                <a:cubicBezTo>
                  <a:pt x="103" y="141"/>
                  <a:pt x="100" y="144"/>
                  <a:pt x="96" y="144"/>
                </a:cubicBezTo>
                <a:cubicBezTo>
                  <a:pt x="92" y="144"/>
                  <a:pt x="89" y="141"/>
                  <a:pt x="89" y="137"/>
                </a:cubicBezTo>
                <a:close/>
                <a:moveTo>
                  <a:pt x="46" y="144"/>
                </a:moveTo>
                <a:cubicBezTo>
                  <a:pt x="49" y="144"/>
                  <a:pt x="53" y="141"/>
                  <a:pt x="53" y="137"/>
                </a:cubicBezTo>
                <a:cubicBezTo>
                  <a:pt x="53" y="134"/>
                  <a:pt x="49" y="130"/>
                  <a:pt x="46" y="130"/>
                </a:cubicBezTo>
                <a:cubicBezTo>
                  <a:pt x="42" y="130"/>
                  <a:pt x="38" y="134"/>
                  <a:pt x="38" y="137"/>
                </a:cubicBezTo>
                <a:cubicBezTo>
                  <a:pt x="38" y="141"/>
                  <a:pt x="42" y="144"/>
                  <a:pt x="46" y="144"/>
                </a:cubicBezTo>
                <a:close/>
                <a:moveTo>
                  <a:pt x="71" y="127"/>
                </a:moveTo>
                <a:cubicBezTo>
                  <a:pt x="75" y="127"/>
                  <a:pt x="78" y="124"/>
                  <a:pt x="78" y="120"/>
                </a:cubicBezTo>
                <a:cubicBezTo>
                  <a:pt x="78" y="116"/>
                  <a:pt x="75" y="113"/>
                  <a:pt x="71" y="113"/>
                </a:cubicBezTo>
                <a:cubicBezTo>
                  <a:pt x="67" y="113"/>
                  <a:pt x="64" y="116"/>
                  <a:pt x="64" y="120"/>
                </a:cubicBezTo>
                <a:cubicBezTo>
                  <a:pt x="64" y="124"/>
                  <a:pt x="67" y="127"/>
                  <a:pt x="71" y="1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83;p48">
            <a:extLst>
              <a:ext uri="{FF2B5EF4-FFF2-40B4-BE49-F238E27FC236}">
                <a16:creationId xmlns:a16="http://schemas.microsoft.com/office/drawing/2014/main" id="{FA9C5F4F-B398-B501-B4CB-CCAC697F65F7}"/>
              </a:ext>
            </a:extLst>
          </p:cNvPr>
          <p:cNvSpPr/>
          <p:nvPr/>
        </p:nvSpPr>
        <p:spPr>
          <a:xfrm>
            <a:off x="6057640" y="1680694"/>
            <a:ext cx="384645" cy="380235"/>
          </a:xfrm>
          <a:custGeom>
            <a:avLst/>
            <a:gdLst/>
            <a:ahLst/>
            <a:cxnLst/>
            <a:rect l="l" t="t" r="r" b="b"/>
            <a:pathLst>
              <a:path w="147" h="145" extrusionOk="0">
                <a:moveTo>
                  <a:pt x="48" y="145"/>
                </a:moveTo>
                <a:cubicBezTo>
                  <a:pt x="46" y="145"/>
                  <a:pt x="45" y="145"/>
                  <a:pt x="43" y="145"/>
                </a:cubicBezTo>
                <a:cubicBezTo>
                  <a:pt x="38" y="142"/>
                  <a:pt x="35" y="137"/>
                  <a:pt x="36" y="132"/>
                </a:cubicBezTo>
                <a:cubicBezTo>
                  <a:pt x="42" y="97"/>
                  <a:pt x="42" y="97"/>
                  <a:pt x="42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13" y="97"/>
                  <a:pt x="6" y="93"/>
                  <a:pt x="3" y="87"/>
                </a:cubicBezTo>
                <a:cubicBezTo>
                  <a:pt x="0" y="82"/>
                  <a:pt x="1" y="74"/>
                  <a:pt x="5" y="69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7" y="1"/>
                  <a:pt x="53" y="0"/>
                  <a:pt x="58" y="2"/>
                </a:cubicBezTo>
                <a:cubicBezTo>
                  <a:pt x="63" y="4"/>
                  <a:pt x="66" y="9"/>
                  <a:pt x="65" y="15"/>
                </a:cubicBezTo>
                <a:cubicBezTo>
                  <a:pt x="60" y="50"/>
                  <a:pt x="60" y="50"/>
                  <a:pt x="60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8" y="50"/>
                  <a:pt x="95" y="53"/>
                  <a:pt x="98" y="59"/>
                </a:cubicBezTo>
                <a:cubicBezTo>
                  <a:pt x="101" y="65"/>
                  <a:pt x="100" y="72"/>
                  <a:pt x="96" y="78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44"/>
                  <a:pt x="51" y="145"/>
                  <a:pt x="48" y="145"/>
                </a:cubicBezTo>
                <a:close/>
                <a:moveTo>
                  <a:pt x="53" y="13"/>
                </a:moveTo>
                <a:cubicBezTo>
                  <a:pt x="53" y="13"/>
                  <a:pt x="14" y="75"/>
                  <a:pt x="14" y="75"/>
                </a:cubicBezTo>
                <a:cubicBezTo>
                  <a:pt x="12" y="78"/>
                  <a:pt x="13" y="81"/>
                  <a:pt x="13" y="82"/>
                </a:cubicBezTo>
                <a:cubicBezTo>
                  <a:pt x="15" y="85"/>
                  <a:pt x="17" y="86"/>
                  <a:pt x="20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9" y="86"/>
                  <a:pt x="50" y="86"/>
                  <a:pt x="51" y="87"/>
                </a:cubicBezTo>
                <a:cubicBezTo>
                  <a:pt x="53" y="88"/>
                  <a:pt x="54" y="90"/>
                  <a:pt x="54" y="92"/>
                </a:cubicBezTo>
                <a:cubicBezTo>
                  <a:pt x="47" y="133"/>
                  <a:pt x="47" y="133"/>
                  <a:pt x="47" y="133"/>
                </a:cubicBezTo>
                <a:cubicBezTo>
                  <a:pt x="47" y="134"/>
                  <a:pt x="47" y="134"/>
                  <a:pt x="47" y="134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87" y="71"/>
                  <a:pt x="87" y="71"/>
                  <a:pt x="87" y="71"/>
                </a:cubicBezTo>
                <a:cubicBezTo>
                  <a:pt x="87" y="71"/>
                  <a:pt x="87" y="71"/>
                  <a:pt x="87" y="71"/>
                </a:cubicBezTo>
                <a:cubicBezTo>
                  <a:pt x="89" y="68"/>
                  <a:pt x="88" y="65"/>
                  <a:pt x="88" y="64"/>
                </a:cubicBezTo>
                <a:cubicBezTo>
                  <a:pt x="86" y="62"/>
                  <a:pt x="84" y="61"/>
                  <a:pt x="81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2" y="61"/>
                  <a:pt x="51" y="61"/>
                  <a:pt x="50" y="60"/>
                </a:cubicBezTo>
                <a:cubicBezTo>
                  <a:pt x="48" y="59"/>
                  <a:pt x="47" y="57"/>
                  <a:pt x="47" y="54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2"/>
                </a:cubicBezTo>
                <a:cubicBezTo>
                  <a:pt x="54" y="12"/>
                  <a:pt x="53" y="12"/>
                  <a:pt x="53" y="13"/>
                </a:cubicBezTo>
                <a:close/>
                <a:moveTo>
                  <a:pt x="111" y="91"/>
                </a:moveTo>
                <a:cubicBezTo>
                  <a:pt x="110" y="91"/>
                  <a:pt x="109" y="90"/>
                  <a:pt x="108" y="89"/>
                </a:cubicBezTo>
                <a:cubicBezTo>
                  <a:pt x="105" y="87"/>
                  <a:pt x="105" y="84"/>
                  <a:pt x="107" y="82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134" y="44"/>
                  <a:pt x="135" y="43"/>
                  <a:pt x="134" y="42"/>
                </a:cubicBezTo>
                <a:cubicBezTo>
                  <a:pt x="134" y="42"/>
                  <a:pt x="134" y="41"/>
                  <a:pt x="133" y="41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11" y="41"/>
                  <a:pt x="110" y="41"/>
                  <a:pt x="109" y="41"/>
                </a:cubicBezTo>
                <a:cubicBezTo>
                  <a:pt x="107" y="39"/>
                  <a:pt x="106" y="37"/>
                  <a:pt x="107" y="35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96" y="37"/>
                  <a:pt x="96" y="37"/>
                  <a:pt x="96" y="37"/>
                </a:cubicBezTo>
                <a:cubicBezTo>
                  <a:pt x="94" y="40"/>
                  <a:pt x="90" y="40"/>
                  <a:pt x="88" y="39"/>
                </a:cubicBezTo>
                <a:cubicBezTo>
                  <a:pt x="85" y="37"/>
                  <a:pt x="85" y="33"/>
                  <a:pt x="86" y="31"/>
                </a:cubicBezTo>
                <a:cubicBezTo>
                  <a:pt x="105" y="5"/>
                  <a:pt x="105" y="5"/>
                  <a:pt x="105" y="5"/>
                </a:cubicBezTo>
                <a:cubicBezTo>
                  <a:pt x="107" y="1"/>
                  <a:pt x="112" y="0"/>
                  <a:pt x="116" y="2"/>
                </a:cubicBezTo>
                <a:cubicBezTo>
                  <a:pt x="120" y="3"/>
                  <a:pt x="122" y="8"/>
                  <a:pt x="122" y="12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8" y="30"/>
                  <a:pt x="142" y="33"/>
                  <a:pt x="144" y="37"/>
                </a:cubicBezTo>
                <a:cubicBezTo>
                  <a:pt x="147" y="41"/>
                  <a:pt x="146" y="46"/>
                  <a:pt x="143" y="50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5" y="90"/>
                  <a:pt x="113" y="91"/>
                  <a:pt x="111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3"/>
          <p:cNvSpPr txBox="1">
            <a:spLocks noGrp="1"/>
          </p:cNvSpPr>
          <p:nvPr>
            <p:ph type="subTitle" idx="4"/>
          </p:nvPr>
        </p:nvSpPr>
        <p:spPr>
          <a:xfrm>
            <a:off x="4923250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Scope</a:t>
            </a:r>
            <a:endParaRPr dirty="0"/>
          </a:p>
        </p:txBody>
      </p:sp>
      <p:sp>
        <p:nvSpPr>
          <p:cNvPr id="1077" name="Google Shape;107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Ethical Considerations</a:t>
            </a:r>
            <a:endParaRPr dirty="0"/>
          </a:p>
        </p:txBody>
      </p:sp>
      <p:sp>
        <p:nvSpPr>
          <p:cNvPr id="1078" name="Google Shape;1078;p33"/>
          <p:cNvSpPr txBox="1">
            <a:spLocks noGrp="1"/>
          </p:cNvSpPr>
          <p:nvPr>
            <p:ph type="subTitle" idx="1"/>
          </p:nvPr>
        </p:nvSpPr>
        <p:spPr>
          <a:xfrm>
            <a:off x="4923248" y="2424874"/>
            <a:ext cx="3406935" cy="1753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Weather is a huge topic and we needed focus: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All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As far back as there are records?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Significant tornadoes?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Limit to more recent years?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Has tornado alley shifted?</a:t>
            </a:r>
            <a:endParaRPr sz="1400" dirty="0"/>
          </a:p>
        </p:txBody>
      </p:sp>
      <p:sp>
        <p:nvSpPr>
          <p:cNvPr id="1079" name="Google Shape;1079;p33"/>
          <p:cNvSpPr txBox="1">
            <a:spLocks noGrp="1"/>
          </p:cNvSpPr>
          <p:nvPr>
            <p:ph type="subTitle" idx="2"/>
          </p:nvPr>
        </p:nvSpPr>
        <p:spPr>
          <a:xfrm>
            <a:off x="1715375" y="2424875"/>
            <a:ext cx="2505600" cy="1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The National Weather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(</a:t>
            </a:r>
            <a:r>
              <a:rPr lang="en" sz="1400" dirty="0">
                <a:hlinkClick r:id="rId3"/>
              </a:rPr>
              <a:t>www.weather.gov</a:t>
            </a:r>
            <a:r>
              <a:rPr lang="en-US" sz="1400" dirty="0"/>
              <a:t>) was our source.</a:t>
            </a:r>
          </a:p>
        </p:txBody>
      </p:sp>
      <p:sp>
        <p:nvSpPr>
          <p:cNvPr id="1080" name="Google Shape;1080;p33"/>
          <p:cNvSpPr txBox="1">
            <a:spLocks noGrp="1"/>
          </p:cNvSpPr>
          <p:nvPr>
            <p:ph type="subTitle" idx="3"/>
          </p:nvPr>
        </p:nvSpPr>
        <p:spPr>
          <a:xfrm>
            <a:off x="1715375" y="2035904"/>
            <a:ext cx="25056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Only </a:t>
            </a:r>
          </a:p>
        </p:txBody>
      </p:sp>
      <p:sp>
        <p:nvSpPr>
          <p:cNvPr id="1081" name="Google Shape;1081;p33"/>
          <p:cNvSpPr/>
          <p:nvPr/>
        </p:nvSpPr>
        <p:spPr>
          <a:xfrm>
            <a:off x="1834811" y="1668315"/>
            <a:ext cx="379135" cy="378031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56" y="14"/>
                </a:moveTo>
                <a:cubicBezTo>
                  <a:pt x="56" y="6"/>
                  <a:pt x="56" y="6"/>
                  <a:pt x="56" y="6"/>
                </a:cubicBezTo>
                <a:cubicBezTo>
                  <a:pt x="56" y="3"/>
                  <a:pt x="58" y="1"/>
                  <a:pt x="61" y="0"/>
                </a:cubicBezTo>
                <a:cubicBezTo>
                  <a:pt x="65" y="0"/>
                  <a:pt x="68" y="2"/>
                  <a:pt x="68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8" y="17"/>
                  <a:pt x="65" y="20"/>
                  <a:pt x="61" y="19"/>
                </a:cubicBezTo>
                <a:cubicBezTo>
                  <a:pt x="58" y="19"/>
                  <a:pt x="56" y="17"/>
                  <a:pt x="56" y="14"/>
                </a:cubicBezTo>
                <a:close/>
                <a:moveTo>
                  <a:pt x="91" y="23"/>
                </a:moveTo>
                <a:cubicBezTo>
                  <a:pt x="95" y="16"/>
                  <a:pt x="95" y="16"/>
                  <a:pt x="95" y="16"/>
                </a:cubicBezTo>
                <a:cubicBezTo>
                  <a:pt x="97" y="13"/>
                  <a:pt x="96" y="10"/>
                  <a:pt x="93" y="8"/>
                </a:cubicBezTo>
                <a:cubicBezTo>
                  <a:pt x="91" y="6"/>
                  <a:pt x="87" y="7"/>
                  <a:pt x="85" y="10"/>
                </a:cubicBezTo>
                <a:cubicBezTo>
                  <a:pt x="81" y="17"/>
                  <a:pt x="81" y="17"/>
                  <a:pt x="81" y="17"/>
                </a:cubicBezTo>
                <a:cubicBezTo>
                  <a:pt x="79" y="20"/>
                  <a:pt x="80" y="23"/>
                  <a:pt x="83" y="25"/>
                </a:cubicBezTo>
                <a:cubicBezTo>
                  <a:pt x="84" y="25"/>
                  <a:pt x="85" y="26"/>
                  <a:pt x="86" y="26"/>
                </a:cubicBezTo>
                <a:cubicBezTo>
                  <a:pt x="88" y="26"/>
                  <a:pt x="90" y="25"/>
                  <a:pt x="91" y="23"/>
                </a:cubicBezTo>
                <a:close/>
                <a:moveTo>
                  <a:pt x="106" y="41"/>
                </a:moveTo>
                <a:cubicBezTo>
                  <a:pt x="113" y="37"/>
                  <a:pt x="113" y="37"/>
                  <a:pt x="113" y="37"/>
                </a:cubicBezTo>
                <a:cubicBezTo>
                  <a:pt x="116" y="35"/>
                  <a:pt x="116" y="32"/>
                  <a:pt x="115" y="29"/>
                </a:cubicBezTo>
                <a:cubicBezTo>
                  <a:pt x="113" y="27"/>
                  <a:pt x="110" y="26"/>
                  <a:pt x="107" y="27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7" y="34"/>
                  <a:pt x="97" y="37"/>
                  <a:pt x="98" y="40"/>
                </a:cubicBezTo>
                <a:cubicBezTo>
                  <a:pt x="99" y="41"/>
                  <a:pt x="101" y="42"/>
                  <a:pt x="103" y="42"/>
                </a:cubicBezTo>
                <a:cubicBezTo>
                  <a:pt x="104" y="42"/>
                  <a:pt x="105" y="42"/>
                  <a:pt x="106" y="41"/>
                </a:cubicBezTo>
                <a:close/>
                <a:moveTo>
                  <a:pt x="14" y="56"/>
                </a:moveTo>
                <a:cubicBezTo>
                  <a:pt x="6" y="56"/>
                  <a:pt x="6" y="56"/>
                  <a:pt x="6" y="56"/>
                </a:cubicBezTo>
                <a:cubicBezTo>
                  <a:pt x="3" y="56"/>
                  <a:pt x="1" y="58"/>
                  <a:pt x="0" y="61"/>
                </a:cubicBezTo>
                <a:cubicBezTo>
                  <a:pt x="0" y="64"/>
                  <a:pt x="3" y="67"/>
                  <a:pt x="6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8" y="67"/>
                  <a:pt x="20" y="64"/>
                  <a:pt x="20" y="61"/>
                </a:cubicBezTo>
                <a:cubicBezTo>
                  <a:pt x="19" y="58"/>
                  <a:pt x="17" y="56"/>
                  <a:pt x="14" y="56"/>
                </a:cubicBezTo>
                <a:close/>
                <a:moveTo>
                  <a:pt x="26" y="41"/>
                </a:moveTo>
                <a:cubicBezTo>
                  <a:pt x="27" y="38"/>
                  <a:pt x="26" y="34"/>
                  <a:pt x="23" y="33"/>
                </a:cubicBezTo>
                <a:cubicBezTo>
                  <a:pt x="16" y="29"/>
                  <a:pt x="16" y="29"/>
                  <a:pt x="16" y="29"/>
                </a:cubicBezTo>
                <a:cubicBezTo>
                  <a:pt x="13" y="27"/>
                  <a:pt x="10" y="28"/>
                  <a:pt x="8" y="31"/>
                </a:cubicBezTo>
                <a:cubicBezTo>
                  <a:pt x="7" y="34"/>
                  <a:pt x="8" y="37"/>
                  <a:pt x="11" y="39"/>
                </a:cubicBezTo>
                <a:cubicBezTo>
                  <a:pt x="18" y="43"/>
                  <a:pt x="18" y="43"/>
                  <a:pt x="18" y="43"/>
                </a:cubicBezTo>
                <a:cubicBezTo>
                  <a:pt x="19" y="43"/>
                  <a:pt x="20" y="43"/>
                  <a:pt x="21" y="43"/>
                </a:cubicBezTo>
                <a:cubicBezTo>
                  <a:pt x="23" y="43"/>
                  <a:pt x="25" y="42"/>
                  <a:pt x="26" y="41"/>
                </a:cubicBezTo>
                <a:close/>
                <a:moveTo>
                  <a:pt x="16" y="94"/>
                </a:moveTo>
                <a:cubicBezTo>
                  <a:pt x="23" y="90"/>
                  <a:pt x="23" y="90"/>
                  <a:pt x="23" y="90"/>
                </a:cubicBezTo>
                <a:cubicBezTo>
                  <a:pt x="26" y="89"/>
                  <a:pt x="27" y="85"/>
                  <a:pt x="25" y="83"/>
                </a:cubicBezTo>
                <a:cubicBezTo>
                  <a:pt x="24" y="80"/>
                  <a:pt x="20" y="79"/>
                  <a:pt x="17" y="80"/>
                </a:cubicBezTo>
                <a:cubicBezTo>
                  <a:pt x="10" y="84"/>
                  <a:pt x="10" y="84"/>
                  <a:pt x="10" y="84"/>
                </a:cubicBezTo>
                <a:cubicBezTo>
                  <a:pt x="8" y="86"/>
                  <a:pt x="7" y="89"/>
                  <a:pt x="8" y="92"/>
                </a:cubicBezTo>
                <a:cubicBezTo>
                  <a:pt x="9" y="94"/>
                  <a:pt x="11" y="95"/>
                  <a:pt x="13" y="95"/>
                </a:cubicBezTo>
                <a:cubicBezTo>
                  <a:pt x="14" y="95"/>
                  <a:pt x="15" y="95"/>
                  <a:pt x="16" y="94"/>
                </a:cubicBezTo>
                <a:close/>
                <a:moveTo>
                  <a:pt x="37" y="112"/>
                </a:moveTo>
                <a:cubicBezTo>
                  <a:pt x="41" y="105"/>
                  <a:pt x="41" y="105"/>
                  <a:pt x="41" y="105"/>
                </a:cubicBezTo>
                <a:cubicBezTo>
                  <a:pt x="43" y="103"/>
                  <a:pt x="42" y="99"/>
                  <a:pt x="39" y="98"/>
                </a:cubicBezTo>
                <a:cubicBezTo>
                  <a:pt x="37" y="96"/>
                  <a:pt x="33" y="97"/>
                  <a:pt x="32" y="99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6" y="109"/>
                  <a:pt x="26" y="112"/>
                  <a:pt x="29" y="114"/>
                </a:cubicBezTo>
                <a:cubicBezTo>
                  <a:pt x="30" y="115"/>
                  <a:pt x="31" y="115"/>
                  <a:pt x="32" y="115"/>
                </a:cubicBezTo>
                <a:cubicBezTo>
                  <a:pt x="34" y="115"/>
                  <a:pt x="36" y="114"/>
                  <a:pt x="37" y="112"/>
                </a:cubicBezTo>
                <a:close/>
                <a:moveTo>
                  <a:pt x="40" y="26"/>
                </a:moveTo>
                <a:cubicBezTo>
                  <a:pt x="43" y="24"/>
                  <a:pt x="43" y="21"/>
                  <a:pt x="42" y="18"/>
                </a:cubicBezTo>
                <a:cubicBezTo>
                  <a:pt x="38" y="11"/>
                  <a:pt x="38" y="11"/>
                  <a:pt x="38" y="11"/>
                </a:cubicBezTo>
                <a:cubicBezTo>
                  <a:pt x="36" y="9"/>
                  <a:pt x="32" y="8"/>
                  <a:pt x="30" y="9"/>
                </a:cubicBezTo>
                <a:cubicBezTo>
                  <a:pt x="27" y="11"/>
                  <a:pt x="26" y="15"/>
                  <a:pt x="28" y="17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6"/>
                  <a:pt x="35" y="27"/>
                  <a:pt x="37" y="27"/>
                </a:cubicBezTo>
                <a:cubicBezTo>
                  <a:pt x="38" y="27"/>
                  <a:pt x="39" y="26"/>
                  <a:pt x="40" y="26"/>
                </a:cubicBezTo>
                <a:close/>
                <a:moveTo>
                  <a:pt x="49" y="88"/>
                </a:moveTo>
                <a:cubicBezTo>
                  <a:pt x="51" y="86"/>
                  <a:pt x="50" y="82"/>
                  <a:pt x="48" y="80"/>
                </a:cubicBezTo>
                <a:cubicBezTo>
                  <a:pt x="42" y="76"/>
                  <a:pt x="38" y="69"/>
                  <a:pt x="38" y="62"/>
                </a:cubicBezTo>
                <a:cubicBezTo>
                  <a:pt x="38" y="49"/>
                  <a:pt x="49" y="38"/>
                  <a:pt x="62" y="38"/>
                </a:cubicBezTo>
                <a:cubicBezTo>
                  <a:pt x="69" y="38"/>
                  <a:pt x="77" y="42"/>
                  <a:pt x="81" y="48"/>
                </a:cubicBezTo>
                <a:cubicBezTo>
                  <a:pt x="83" y="51"/>
                  <a:pt x="86" y="52"/>
                  <a:pt x="89" y="50"/>
                </a:cubicBezTo>
                <a:cubicBezTo>
                  <a:pt x="91" y="48"/>
                  <a:pt x="92" y="45"/>
                  <a:pt x="90" y="42"/>
                </a:cubicBezTo>
                <a:cubicBezTo>
                  <a:pt x="84" y="33"/>
                  <a:pt x="73" y="27"/>
                  <a:pt x="62" y="27"/>
                </a:cubicBezTo>
                <a:cubicBezTo>
                  <a:pt x="43" y="27"/>
                  <a:pt x="27" y="43"/>
                  <a:pt x="27" y="62"/>
                </a:cubicBezTo>
                <a:cubicBezTo>
                  <a:pt x="27" y="73"/>
                  <a:pt x="32" y="83"/>
                  <a:pt x="41" y="89"/>
                </a:cubicBezTo>
                <a:cubicBezTo>
                  <a:pt x="42" y="90"/>
                  <a:pt x="43" y="91"/>
                  <a:pt x="44" y="91"/>
                </a:cubicBezTo>
                <a:cubicBezTo>
                  <a:pt x="46" y="91"/>
                  <a:pt x="48" y="90"/>
                  <a:pt x="49" y="88"/>
                </a:cubicBezTo>
                <a:close/>
                <a:moveTo>
                  <a:pt x="58" y="139"/>
                </a:moveTo>
                <a:cubicBezTo>
                  <a:pt x="58" y="94"/>
                  <a:pt x="95" y="58"/>
                  <a:pt x="139" y="58"/>
                </a:cubicBezTo>
                <a:cubicBezTo>
                  <a:pt x="142" y="58"/>
                  <a:pt x="145" y="55"/>
                  <a:pt x="145" y="52"/>
                </a:cubicBezTo>
                <a:cubicBezTo>
                  <a:pt x="145" y="49"/>
                  <a:pt x="142" y="47"/>
                  <a:pt x="139" y="47"/>
                </a:cubicBezTo>
                <a:cubicBezTo>
                  <a:pt x="127" y="47"/>
                  <a:pt x="115" y="49"/>
                  <a:pt x="103" y="54"/>
                </a:cubicBezTo>
                <a:cubicBezTo>
                  <a:pt x="92" y="58"/>
                  <a:pt x="83" y="65"/>
                  <a:pt x="74" y="74"/>
                </a:cubicBezTo>
                <a:cubicBezTo>
                  <a:pt x="57" y="91"/>
                  <a:pt x="47" y="114"/>
                  <a:pt x="47" y="139"/>
                </a:cubicBezTo>
                <a:cubicBezTo>
                  <a:pt x="47" y="142"/>
                  <a:pt x="50" y="144"/>
                  <a:pt x="53" y="144"/>
                </a:cubicBezTo>
                <a:cubicBezTo>
                  <a:pt x="56" y="144"/>
                  <a:pt x="58" y="142"/>
                  <a:pt x="58" y="139"/>
                </a:cubicBezTo>
                <a:close/>
                <a:moveTo>
                  <a:pt x="81" y="139"/>
                </a:moveTo>
                <a:cubicBezTo>
                  <a:pt x="81" y="106"/>
                  <a:pt x="107" y="80"/>
                  <a:pt x="139" y="80"/>
                </a:cubicBezTo>
                <a:cubicBezTo>
                  <a:pt x="142" y="80"/>
                  <a:pt x="145" y="78"/>
                  <a:pt x="145" y="74"/>
                </a:cubicBezTo>
                <a:cubicBezTo>
                  <a:pt x="145" y="71"/>
                  <a:pt x="142" y="69"/>
                  <a:pt x="139" y="69"/>
                </a:cubicBezTo>
                <a:cubicBezTo>
                  <a:pt x="120" y="69"/>
                  <a:pt x="103" y="76"/>
                  <a:pt x="90" y="89"/>
                </a:cubicBezTo>
                <a:cubicBezTo>
                  <a:pt x="77" y="103"/>
                  <a:pt x="69" y="120"/>
                  <a:pt x="69" y="139"/>
                </a:cubicBezTo>
                <a:cubicBezTo>
                  <a:pt x="69" y="142"/>
                  <a:pt x="72" y="144"/>
                  <a:pt x="75" y="144"/>
                </a:cubicBezTo>
                <a:cubicBezTo>
                  <a:pt x="78" y="144"/>
                  <a:pt x="81" y="142"/>
                  <a:pt x="81" y="139"/>
                </a:cubicBezTo>
                <a:close/>
                <a:moveTo>
                  <a:pt x="103" y="139"/>
                </a:moveTo>
                <a:cubicBezTo>
                  <a:pt x="103" y="119"/>
                  <a:pt x="119" y="102"/>
                  <a:pt x="139" y="102"/>
                </a:cubicBezTo>
                <a:cubicBezTo>
                  <a:pt x="142" y="102"/>
                  <a:pt x="145" y="100"/>
                  <a:pt x="145" y="97"/>
                </a:cubicBezTo>
                <a:cubicBezTo>
                  <a:pt x="145" y="94"/>
                  <a:pt x="142" y="91"/>
                  <a:pt x="139" y="91"/>
                </a:cubicBezTo>
                <a:cubicBezTo>
                  <a:pt x="126" y="91"/>
                  <a:pt x="114" y="96"/>
                  <a:pt x="105" y="105"/>
                </a:cubicBezTo>
                <a:cubicBezTo>
                  <a:pt x="97" y="114"/>
                  <a:pt x="92" y="126"/>
                  <a:pt x="92" y="139"/>
                </a:cubicBezTo>
                <a:cubicBezTo>
                  <a:pt x="92" y="142"/>
                  <a:pt x="94" y="144"/>
                  <a:pt x="97" y="144"/>
                </a:cubicBezTo>
                <a:cubicBezTo>
                  <a:pt x="100" y="144"/>
                  <a:pt x="103" y="142"/>
                  <a:pt x="103" y="1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33"/>
          <p:cNvSpPr/>
          <p:nvPr/>
        </p:nvSpPr>
        <p:spPr>
          <a:xfrm>
            <a:off x="5021663" y="1666662"/>
            <a:ext cx="379135" cy="381337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39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1" y="78"/>
                  <a:pt x="128" y="76"/>
                  <a:pt x="128" y="73"/>
                </a:cubicBezTo>
                <a:cubicBezTo>
                  <a:pt x="128" y="69"/>
                  <a:pt x="130" y="66"/>
                  <a:pt x="134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2" y="66"/>
                  <a:pt x="145" y="69"/>
                  <a:pt x="145" y="72"/>
                </a:cubicBezTo>
                <a:cubicBezTo>
                  <a:pt x="145" y="75"/>
                  <a:pt x="142" y="78"/>
                  <a:pt x="139" y="78"/>
                </a:cubicBezTo>
                <a:close/>
                <a:moveTo>
                  <a:pt x="12" y="66"/>
                </a:moveTo>
                <a:cubicBezTo>
                  <a:pt x="6" y="66"/>
                  <a:pt x="6" y="66"/>
                  <a:pt x="6" y="66"/>
                </a:cubicBezTo>
                <a:cubicBezTo>
                  <a:pt x="3" y="66"/>
                  <a:pt x="1" y="69"/>
                  <a:pt x="0" y="72"/>
                </a:cubicBezTo>
                <a:cubicBezTo>
                  <a:pt x="0" y="75"/>
                  <a:pt x="3" y="78"/>
                  <a:pt x="6" y="78"/>
                </a:cubicBezTo>
                <a:cubicBezTo>
                  <a:pt x="12" y="78"/>
                  <a:pt x="12" y="78"/>
                  <a:pt x="12" y="78"/>
                </a:cubicBezTo>
                <a:cubicBezTo>
                  <a:pt x="15" y="78"/>
                  <a:pt x="18" y="75"/>
                  <a:pt x="17" y="72"/>
                </a:cubicBezTo>
                <a:cubicBezTo>
                  <a:pt x="17" y="69"/>
                  <a:pt x="14" y="66"/>
                  <a:pt x="12" y="66"/>
                </a:cubicBezTo>
                <a:close/>
                <a:moveTo>
                  <a:pt x="109" y="23"/>
                </a:moveTo>
                <a:cubicBezTo>
                  <a:pt x="112" y="18"/>
                  <a:pt x="112" y="18"/>
                  <a:pt x="112" y="18"/>
                </a:cubicBezTo>
                <a:cubicBezTo>
                  <a:pt x="114" y="16"/>
                  <a:pt x="113" y="12"/>
                  <a:pt x="110" y="11"/>
                </a:cubicBezTo>
                <a:cubicBezTo>
                  <a:pt x="108" y="9"/>
                  <a:pt x="104" y="10"/>
                  <a:pt x="103" y="13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8" y="20"/>
                  <a:pt x="99" y="23"/>
                  <a:pt x="101" y="25"/>
                </a:cubicBezTo>
                <a:cubicBezTo>
                  <a:pt x="102" y="26"/>
                  <a:pt x="103" y="26"/>
                  <a:pt x="104" y="26"/>
                </a:cubicBezTo>
                <a:cubicBezTo>
                  <a:pt x="106" y="26"/>
                  <a:pt x="108" y="25"/>
                  <a:pt x="109" y="23"/>
                </a:cubicBezTo>
                <a:close/>
                <a:moveTo>
                  <a:pt x="45" y="24"/>
                </a:moveTo>
                <a:cubicBezTo>
                  <a:pt x="48" y="23"/>
                  <a:pt x="49" y="19"/>
                  <a:pt x="47" y="17"/>
                </a:cubicBezTo>
                <a:cubicBezTo>
                  <a:pt x="44" y="12"/>
                  <a:pt x="44" y="12"/>
                  <a:pt x="44" y="12"/>
                </a:cubicBezTo>
                <a:cubicBezTo>
                  <a:pt x="43" y="9"/>
                  <a:pt x="39" y="8"/>
                  <a:pt x="36" y="10"/>
                </a:cubicBezTo>
                <a:cubicBezTo>
                  <a:pt x="34" y="11"/>
                  <a:pt x="33" y="15"/>
                  <a:pt x="34" y="17"/>
                </a:cubicBezTo>
                <a:cubicBezTo>
                  <a:pt x="37" y="22"/>
                  <a:pt x="37" y="22"/>
                  <a:pt x="37" y="22"/>
                </a:cubicBezTo>
                <a:cubicBezTo>
                  <a:pt x="38" y="24"/>
                  <a:pt x="40" y="25"/>
                  <a:pt x="42" y="25"/>
                </a:cubicBezTo>
                <a:cubicBezTo>
                  <a:pt x="43" y="25"/>
                  <a:pt x="44" y="25"/>
                  <a:pt x="45" y="24"/>
                </a:cubicBezTo>
                <a:close/>
                <a:moveTo>
                  <a:pt x="135" y="108"/>
                </a:moveTo>
                <a:cubicBezTo>
                  <a:pt x="137" y="105"/>
                  <a:pt x="136" y="102"/>
                  <a:pt x="133" y="100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126" y="96"/>
                  <a:pt x="122" y="97"/>
                  <a:pt x="121" y="99"/>
                </a:cubicBezTo>
                <a:cubicBezTo>
                  <a:pt x="119" y="102"/>
                  <a:pt x="120" y="106"/>
                  <a:pt x="123" y="107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9" y="110"/>
                  <a:pt x="130" y="111"/>
                  <a:pt x="131" y="111"/>
                </a:cubicBezTo>
                <a:cubicBezTo>
                  <a:pt x="133" y="111"/>
                  <a:pt x="134" y="110"/>
                  <a:pt x="135" y="108"/>
                </a:cubicBezTo>
                <a:close/>
                <a:moveTo>
                  <a:pt x="24" y="45"/>
                </a:moveTo>
                <a:cubicBezTo>
                  <a:pt x="26" y="42"/>
                  <a:pt x="25" y="39"/>
                  <a:pt x="22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5" y="33"/>
                  <a:pt x="11" y="34"/>
                  <a:pt x="10" y="37"/>
                </a:cubicBezTo>
                <a:cubicBezTo>
                  <a:pt x="8" y="40"/>
                  <a:pt x="9" y="43"/>
                  <a:pt x="12" y="44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8"/>
                  <a:pt x="19" y="48"/>
                  <a:pt x="19" y="48"/>
                </a:cubicBezTo>
                <a:cubicBezTo>
                  <a:pt x="21" y="48"/>
                  <a:pt x="23" y="47"/>
                  <a:pt x="24" y="45"/>
                </a:cubicBezTo>
                <a:close/>
                <a:moveTo>
                  <a:pt x="129" y="47"/>
                </a:moveTo>
                <a:cubicBezTo>
                  <a:pt x="133" y="45"/>
                  <a:pt x="133" y="45"/>
                  <a:pt x="133" y="45"/>
                </a:cubicBezTo>
                <a:cubicBezTo>
                  <a:pt x="136" y="43"/>
                  <a:pt x="137" y="40"/>
                  <a:pt x="136" y="37"/>
                </a:cubicBezTo>
                <a:cubicBezTo>
                  <a:pt x="134" y="34"/>
                  <a:pt x="131" y="33"/>
                  <a:pt x="128" y="35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0" y="39"/>
                  <a:pt x="119" y="43"/>
                  <a:pt x="121" y="45"/>
                </a:cubicBezTo>
                <a:cubicBezTo>
                  <a:pt x="122" y="47"/>
                  <a:pt x="124" y="48"/>
                  <a:pt x="126" y="48"/>
                </a:cubicBezTo>
                <a:cubicBezTo>
                  <a:pt x="127" y="48"/>
                  <a:pt x="128" y="48"/>
                  <a:pt x="129" y="47"/>
                </a:cubicBezTo>
                <a:close/>
                <a:moveTo>
                  <a:pt x="78" y="11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2"/>
                  <a:pt x="66" y="6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4"/>
                  <a:pt x="68" y="17"/>
                  <a:pt x="71" y="17"/>
                </a:cubicBezTo>
                <a:cubicBezTo>
                  <a:pt x="75" y="17"/>
                  <a:pt x="78" y="15"/>
                  <a:pt x="78" y="11"/>
                </a:cubicBezTo>
                <a:close/>
                <a:moveTo>
                  <a:pt x="17" y="109"/>
                </a:moveTo>
                <a:cubicBezTo>
                  <a:pt x="22" y="107"/>
                  <a:pt x="22" y="107"/>
                  <a:pt x="22" y="107"/>
                </a:cubicBezTo>
                <a:cubicBezTo>
                  <a:pt x="25" y="105"/>
                  <a:pt x="26" y="102"/>
                  <a:pt x="24" y="99"/>
                </a:cubicBezTo>
                <a:cubicBezTo>
                  <a:pt x="23" y="96"/>
                  <a:pt x="19" y="95"/>
                  <a:pt x="17" y="97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9" y="101"/>
                  <a:pt x="8" y="105"/>
                  <a:pt x="9" y="107"/>
                </a:cubicBezTo>
                <a:cubicBezTo>
                  <a:pt x="10" y="109"/>
                  <a:pt x="12" y="110"/>
                  <a:pt x="14" y="110"/>
                </a:cubicBezTo>
                <a:cubicBezTo>
                  <a:pt x="15" y="110"/>
                  <a:pt x="16" y="110"/>
                  <a:pt x="17" y="109"/>
                </a:cubicBezTo>
                <a:close/>
                <a:moveTo>
                  <a:pt x="110" y="134"/>
                </a:moveTo>
                <a:cubicBezTo>
                  <a:pt x="113" y="132"/>
                  <a:pt x="114" y="129"/>
                  <a:pt x="112" y="126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8" y="119"/>
                  <a:pt x="104" y="118"/>
                  <a:pt x="101" y="119"/>
                </a:cubicBezTo>
                <a:cubicBezTo>
                  <a:pt x="99" y="121"/>
                  <a:pt x="98" y="125"/>
                  <a:pt x="100" y="127"/>
                </a:cubicBezTo>
                <a:cubicBezTo>
                  <a:pt x="103" y="132"/>
                  <a:pt x="103" y="132"/>
                  <a:pt x="103" y="132"/>
                </a:cubicBezTo>
                <a:cubicBezTo>
                  <a:pt x="104" y="134"/>
                  <a:pt x="105" y="135"/>
                  <a:pt x="107" y="135"/>
                </a:cubicBezTo>
                <a:cubicBezTo>
                  <a:pt x="108" y="135"/>
                  <a:pt x="109" y="134"/>
                  <a:pt x="110" y="134"/>
                </a:cubicBezTo>
                <a:close/>
                <a:moveTo>
                  <a:pt x="44" y="133"/>
                </a:moveTo>
                <a:cubicBezTo>
                  <a:pt x="47" y="128"/>
                  <a:pt x="47" y="128"/>
                  <a:pt x="47" y="128"/>
                </a:cubicBezTo>
                <a:cubicBezTo>
                  <a:pt x="49" y="125"/>
                  <a:pt x="48" y="122"/>
                  <a:pt x="45" y="120"/>
                </a:cubicBezTo>
                <a:cubicBezTo>
                  <a:pt x="42" y="119"/>
                  <a:pt x="39" y="119"/>
                  <a:pt x="37" y="122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3" y="130"/>
                  <a:pt x="34" y="133"/>
                  <a:pt x="36" y="135"/>
                </a:cubicBezTo>
                <a:cubicBezTo>
                  <a:pt x="37" y="135"/>
                  <a:pt x="38" y="136"/>
                  <a:pt x="39" y="136"/>
                </a:cubicBezTo>
                <a:cubicBezTo>
                  <a:pt x="41" y="136"/>
                  <a:pt x="43" y="135"/>
                  <a:pt x="44" y="133"/>
                </a:cubicBezTo>
                <a:close/>
                <a:moveTo>
                  <a:pt x="78" y="139"/>
                </a:moveTo>
                <a:cubicBezTo>
                  <a:pt x="78" y="133"/>
                  <a:pt x="78" y="133"/>
                  <a:pt x="78" y="133"/>
                </a:cubicBezTo>
                <a:cubicBezTo>
                  <a:pt x="78" y="130"/>
                  <a:pt x="75" y="128"/>
                  <a:pt x="72" y="128"/>
                </a:cubicBezTo>
                <a:cubicBezTo>
                  <a:pt x="69" y="127"/>
                  <a:pt x="66" y="130"/>
                  <a:pt x="66" y="133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142"/>
                  <a:pt x="68" y="144"/>
                  <a:pt x="71" y="144"/>
                </a:cubicBezTo>
                <a:cubicBezTo>
                  <a:pt x="75" y="145"/>
                  <a:pt x="78" y="142"/>
                  <a:pt x="78" y="139"/>
                </a:cubicBezTo>
                <a:close/>
                <a:moveTo>
                  <a:pt x="119" y="72"/>
                </a:moveTo>
                <a:cubicBezTo>
                  <a:pt x="119" y="47"/>
                  <a:pt x="98" y="26"/>
                  <a:pt x="73" y="26"/>
                </a:cubicBezTo>
                <a:cubicBezTo>
                  <a:pt x="47" y="26"/>
                  <a:pt x="26" y="47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98"/>
                  <a:pt x="47" y="119"/>
                  <a:pt x="73" y="119"/>
                </a:cubicBezTo>
                <a:cubicBezTo>
                  <a:pt x="98" y="119"/>
                  <a:pt x="119" y="98"/>
                  <a:pt x="119" y="72"/>
                </a:cubicBezTo>
                <a:close/>
                <a:moveTo>
                  <a:pt x="108" y="72"/>
                </a:moveTo>
                <a:cubicBezTo>
                  <a:pt x="108" y="92"/>
                  <a:pt x="92" y="108"/>
                  <a:pt x="73" y="108"/>
                </a:cubicBezTo>
                <a:cubicBezTo>
                  <a:pt x="53" y="108"/>
                  <a:pt x="37" y="9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53"/>
                  <a:pt x="53" y="37"/>
                  <a:pt x="73" y="37"/>
                </a:cubicBezTo>
                <a:cubicBezTo>
                  <a:pt x="92" y="37"/>
                  <a:pt x="108" y="53"/>
                  <a:pt x="108" y="72"/>
                </a:cubicBezTo>
                <a:close/>
                <a:moveTo>
                  <a:pt x="59" y="51"/>
                </a:moveTo>
                <a:cubicBezTo>
                  <a:pt x="63" y="51"/>
                  <a:pt x="66" y="54"/>
                  <a:pt x="66" y="58"/>
                </a:cubicBezTo>
                <a:cubicBezTo>
                  <a:pt x="66" y="62"/>
                  <a:pt x="63" y="65"/>
                  <a:pt x="59" y="65"/>
                </a:cubicBezTo>
                <a:cubicBezTo>
                  <a:pt x="55" y="65"/>
                  <a:pt x="52" y="62"/>
                  <a:pt x="52" y="58"/>
                </a:cubicBezTo>
                <a:cubicBezTo>
                  <a:pt x="52" y="54"/>
                  <a:pt x="55" y="51"/>
                  <a:pt x="59" y="51"/>
                </a:cubicBezTo>
                <a:close/>
                <a:moveTo>
                  <a:pt x="79" y="87"/>
                </a:moveTo>
                <a:cubicBezTo>
                  <a:pt x="79" y="91"/>
                  <a:pt x="83" y="94"/>
                  <a:pt x="86" y="94"/>
                </a:cubicBezTo>
                <a:cubicBezTo>
                  <a:pt x="90" y="94"/>
                  <a:pt x="93" y="91"/>
                  <a:pt x="93" y="87"/>
                </a:cubicBezTo>
                <a:cubicBezTo>
                  <a:pt x="93" y="83"/>
                  <a:pt x="90" y="80"/>
                  <a:pt x="86" y="80"/>
                </a:cubicBezTo>
                <a:cubicBezTo>
                  <a:pt x="83" y="80"/>
                  <a:pt x="79" y="83"/>
                  <a:pt x="79" y="87"/>
                </a:cubicBezTo>
                <a:close/>
                <a:moveTo>
                  <a:pt x="65" y="89"/>
                </a:moveTo>
                <a:cubicBezTo>
                  <a:pt x="89" y="63"/>
                  <a:pt x="89" y="63"/>
                  <a:pt x="89" y="63"/>
                </a:cubicBezTo>
                <a:cubicBezTo>
                  <a:pt x="91" y="61"/>
                  <a:pt x="91" y="57"/>
                  <a:pt x="89" y="55"/>
                </a:cubicBezTo>
                <a:cubicBezTo>
                  <a:pt x="87" y="53"/>
                  <a:pt x="83" y="53"/>
                  <a:pt x="81" y="55"/>
                </a:cubicBezTo>
                <a:cubicBezTo>
                  <a:pt x="56" y="81"/>
                  <a:pt x="56" y="81"/>
                  <a:pt x="56" y="81"/>
                </a:cubicBezTo>
                <a:cubicBezTo>
                  <a:pt x="54" y="84"/>
                  <a:pt x="54" y="87"/>
                  <a:pt x="57" y="89"/>
                </a:cubicBezTo>
                <a:cubicBezTo>
                  <a:pt x="58" y="90"/>
                  <a:pt x="59" y="91"/>
                  <a:pt x="60" y="91"/>
                </a:cubicBezTo>
                <a:cubicBezTo>
                  <a:pt x="62" y="91"/>
                  <a:pt x="63" y="90"/>
                  <a:pt x="65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64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7CA3-D2A0-A4C3-031D-F8B14488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2AF23-CFAA-97E5-498D-84CC01919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Our project was only exploratory in nature and not intended to influence policy or decision making of any kind. 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C28B8F5-F602-8D81-83A5-B73F99F4F6C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9525BCA-A33A-0BF9-290E-16BC6259F29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13153" y="2055425"/>
            <a:ext cx="2582093" cy="431400"/>
          </a:xfrm>
        </p:spPr>
        <p:txBody>
          <a:bodyPr/>
          <a:lstStyle/>
          <a:p>
            <a:r>
              <a:rPr lang="en-US" dirty="0"/>
              <a:t>Exploratory Only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E393A18-B1B1-D51E-11C3-1A70DB47866C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395246" y="2055425"/>
            <a:ext cx="3333621" cy="431400"/>
          </a:xfrm>
        </p:spPr>
        <p:txBody>
          <a:bodyPr/>
          <a:lstStyle/>
          <a:p>
            <a:r>
              <a:rPr lang="en-US" dirty="0"/>
              <a:t>No Personal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152441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2"/>
          <p:cNvSpPr txBox="1">
            <a:spLocks noGrp="1"/>
          </p:cNvSpPr>
          <p:nvPr>
            <p:ph type="title"/>
          </p:nvPr>
        </p:nvSpPr>
        <p:spPr>
          <a:xfrm>
            <a:off x="2347564" y="2226752"/>
            <a:ext cx="40554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Look at the Data</a:t>
            </a:r>
            <a:endParaRPr dirty="0"/>
          </a:p>
        </p:txBody>
      </p:sp>
      <p:pic>
        <p:nvPicPr>
          <p:cNvPr id="1064" name="Google Shape;1064;p32"/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 rot="-10560473">
            <a:off x="-85736" y="5195784"/>
            <a:ext cx="644576" cy="61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73675">
            <a:off x="7625483" y="803563"/>
            <a:ext cx="545374" cy="65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6" name="Google Shape;1066;p32"/>
          <p:cNvGrpSpPr/>
          <p:nvPr/>
        </p:nvGrpSpPr>
        <p:grpSpPr>
          <a:xfrm>
            <a:off x="4556198" y="-1018172"/>
            <a:ext cx="3395677" cy="3233223"/>
            <a:chOff x="4556198" y="-1018172"/>
            <a:chExt cx="3395677" cy="3233223"/>
          </a:xfrm>
        </p:grpSpPr>
        <p:pic>
          <p:nvPicPr>
            <p:cNvPr id="1067" name="Google Shape;1067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129173">
              <a:off x="5458994" y="-99937"/>
              <a:ext cx="1590107" cy="1667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32"/>
            <p:cNvSpPr/>
            <p:nvPr/>
          </p:nvSpPr>
          <p:spPr>
            <a:xfrm rot="-9925725">
              <a:off x="4838304" y="-703885"/>
              <a:ext cx="2831465" cy="2604649"/>
            </a:xfrm>
            <a:custGeom>
              <a:avLst/>
              <a:gdLst/>
              <a:ahLst/>
              <a:cxnLst/>
              <a:rect l="l" t="t" r="r" b="b"/>
              <a:pathLst>
                <a:path w="1189" h="1091" extrusionOk="0">
                  <a:moveTo>
                    <a:pt x="212" y="1079"/>
                  </a:moveTo>
                  <a:cubicBezTo>
                    <a:pt x="167" y="1079"/>
                    <a:pt x="123" y="1072"/>
                    <a:pt x="88" y="1058"/>
                  </a:cubicBezTo>
                  <a:cubicBezTo>
                    <a:pt x="41" y="1040"/>
                    <a:pt x="13" y="1012"/>
                    <a:pt x="9" y="976"/>
                  </a:cubicBezTo>
                  <a:cubicBezTo>
                    <a:pt x="0" y="900"/>
                    <a:pt x="44" y="812"/>
                    <a:pt x="87" y="727"/>
                  </a:cubicBezTo>
                  <a:cubicBezTo>
                    <a:pt x="112" y="676"/>
                    <a:pt x="139" y="622"/>
                    <a:pt x="153" y="573"/>
                  </a:cubicBezTo>
                  <a:cubicBezTo>
                    <a:pt x="177" y="487"/>
                    <a:pt x="162" y="423"/>
                    <a:pt x="147" y="356"/>
                  </a:cubicBezTo>
                  <a:cubicBezTo>
                    <a:pt x="139" y="322"/>
                    <a:pt x="131" y="287"/>
                    <a:pt x="128" y="247"/>
                  </a:cubicBezTo>
                  <a:cubicBezTo>
                    <a:pt x="117" y="127"/>
                    <a:pt x="298" y="25"/>
                    <a:pt x="363" y="12"/>
                  </a:cubicBezTo>
                  <a:cubicBezTo>
                    <a:pt x="363" y="12"/>
                    <a:pt x="363" y="12"/>
                    <a:pt x="363" y="12"/>
                  </a:cubicBezTo>
                  <a:cubicBezTo>
                    <a:pt x="420" y="0"/>
                    <a:pt x="541" y="12"/>
                    <a:pt x="791" y="138"/>
                  </a:cubicBezTo>
                  <a:cubicBezTo>
                    <a:pt x="825" y="155"/>
                    <a:pt x="888" y="168"/>
                    <a:pt x="955" y="183"/>
                  </a:cubicBezTo>
                  <a:cubicBezTo>
                    <a:pt x="1025" y="198"/>
                    <a:pt x="1098" y="214"/>
                    <a:pt x="1136" y="234"/>
                  </a:cubicBezTo>
                  <a:cubicBezTo>
                    <a:pt x="1159" y="247"/>
                    <a:pt x="1174" y="274"/>
                    <a:pt x="1180" y="313"/>
                  </a:cubicBezTo>
                  <a:cubicBezTo>
                    <a:pt x="1189" y="380"/>
                    <a:pt x="1167" y="483"/>
                    <a:pt x="1108" y="543"/>
                  </a:cubicBezTo>
                  <a:cubicBezTo>
                    <a:pt x="1098" y="553"/>
                    <a:pt x="1098" y="553"/>
                    <a:pt x="1098" y="553"/>
                  </a:cubicBezTo>
                  <a:cubicBezTo>
                    <a:pt x="1018" y="633"/>
                    <a:pt x="909" y="742"/>
                    <a:pt x="805" y="766"/>
                  </a:cubicBezTo>
                  <a:cubicBezTo>
                    <a:pt x="722" y="785"/>
                    <a:pt x="595" y="869"/>
                    <a:pt x="429" y="1013"/>
                  </a:cubicBezTo>
                  <a:cubicBezTo>
                    <a:pt x="378" y="1058"/>
                    <a:pt x="292" y="1079"/>
                    <a:pt x="212" y="1079"/>
                  </a:cubicBezTo>
                  <a:close/>
                  <a:moveTo>
                    <a:pt x="401" y="12"/>
                  </a:moveTo>
                  <a:cubicBezTo>
                    <a:pt x="386" y="12"/>
                    <a:pt x="374" y="14"/>
                    <a:pt x="364" y="16"/>
                  </a:cubicBezTo>
                  <a:cubicBezTo>
                    <a:pt x="364" y="16"/>
                    <a:pt x="364" y="16"/>
                    <a:pt x="364" y="16"/>
                  </a:cubicBezTo>
                  <a:cubicBezTo>
                    <a:pt x="300" y="29"/>
                    <a:pt x="121" y="129"/>
                    <a:pt x="132" y="247"/>
                  </a:cubicBezTo>
                  <a:cubicBezTo>
                    <a:pt x="135" y="286"/>
                    <a:pt x="143" y="321"/>
                    <a:pt x="151" y="355"/>
                  </a:cubicBezTo>
                  <a:cubicBezTo>
                    <a:pt x="166" y="423"/>
                    <a:pt x="181" y="487"/>
                    <a:pt x="157" y="574"/>
                  </a:cubicBezTo>
                  <a:cubicBezTo>
                    <a:pt x="143" y="624"/>
                    <a:pt x="116" y="677"/>
                    <a:pt x="90" y="729"/>
                  </a:cubicBezTo>
                  <a:cubicBezTo>
                    <a:pt x="48" y="814"/>
                    <a:pt x="5" y="901"/>
                    <a:pt x="13" y="975"/>
                  </a:cubicBezTo>
                  <a:cubicBezTo>
                    <a:pt x="18" y="1018"/>
                    <a:pt x="58" y="1042"/>
                    <a:pt x="90" y="1055"/>
                  </a:cubicBezTo>
                  <a:cubicBezTo>
                    <a:pt x="183" y="1091"/>
                    <a:pt x="347" y="1079"/>
                    <a:pt x="426" y="1010"/>
                  </a:cubicBezTo>
                  <a:cubicBezTo>
                    <a:pt x="593" y="865"/>
                    <a:pt x="720" y="782"/>
                    <a:pt x="804" y="762"/>
                  </a:cubicBezTo>
                  <a:cubicBezTo>
                    <a:pt x="907" y="738"/>
                    <a:pt x="1015" y="629"/>
                    <a:pt x="1095" y="550"/>
                  </a:cubicBezTo>
                  <a:cubicBezTo>
                    <a:pt x="1105" y="540"/>
                    <a:pt x="1105" y="540"/>
                    <a:pt x="1105" y="540"/>
                  </a:cubicBezTo>
                  <a:cubicBezTo>
                    <a:pt x="1163" y="481"/>
                    <a:pt x="1185" y="380"/>
                    <a:pt x="1175" y="314"/>
                  </a:cubicBezTo>
                  <a:cubicBezTo>
                    <a:pt x="1170" y="276"/>
                    <a:pt x="1156" y="250"/>
                    <a:pt x="1134" y="238"/>
                  </a:cubicBezTo>
                  <a:cubicBezTo>
                    <a:pt x="1097" y="218"/>
                    <a:pt x="1024" y="202"/>
                    <a:pt x="954" y="187"/>
                  </a:cubicBezTo>
                  <a:cubicBezTo>
                    <a:pt x="887" y="172"/>
                    <a:pt x="824" y="159"/>
                    <a:pt x="789" y="141"/>
                  </a:cubicBezTo>
                  <a:cubicBezTo>
                    <a:pt x="585" y="39"/>
                    <a:pt x="468" y="12"/>
                    <a:pt x="401" y="12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32"/>
          <p:cNvGrpSpPr/>
          <p:nvPr/>
        </p:nvGrpSpPr>
        <p:grpSpPr>
          <a:xfrm>
            <a:off x="-2572252" y="1415830"/>
            <a:ext cx="5267187" cy="5353036"/>
            <a:chOff x="-2572252" y="1415830"/>
            <a:chExt cx="5267187" cy="5353036"/>
          </a:xfrm>
        </p:grpSpPr>
        <p:sp>
          <p:nvSpPr>
            <p:cNvPr id="1070" name="Google Shape;1070;p32"/>
            <p:cNvSpPr/>
            <p:nvPr/>
          </p:nvSpPr>
          <p:spPr>
            <a:xfrm rot="-7084128">
              <a:off x="-1953241" y="2181988"/>
              <a:ext cx="4029165" cy="3820719"/>
            </a:xfrm>
            <a:custGeom>
              <a:avLst/>
              <a:gdLst/>
              <a:ahLst/>
              <a:cxnLst/>
              <a:rect l="l" t="t" r="r" b="b"/>
              <a:pathLst>
                <a:path w="2514" h="2383" extrusionOk="0">
                  <a:moveTo>
                    <a:pt x="972" y="2383"/>
                  </a:moveTo>
                  <a:cubicBezTo>
                    <a:pt x="629" y="2383"/>
                    <a:pt x="548" y="2199"/>
                    <a:pt x="508" y="2107"/>
                  </a:cubicBezTo>
                  <a:cubicBezTo>
                    <a:pt x="503" y="2097"/>
                    <a:pt x="499" y="2088"/>
                    <a:pt x="495" y="2080"/>
                  </a:cubicBezTo>
                  <a:cubicBezTo>
                    <a:pt x="473" y="2034"/>
                    <a:pt x="508" y="1925"/>
                    <a:pt x="543" y="1819"/>
                  </a:cubicBezTo>
                  <a:cubicBezTo>
                    <a:pt x="570" y="1735"/>
                    <a:pt x="598" y="1648"/>
                    <a:pt x="595" y="1599"/>
                  </a:cubicBezTo>
                  <a:cubicBezTo>
                    <a:pt x="588" y="1490"/>
                    <a:pt x="503" y="1302"/>
                    <a:pt x="462" y="1246"/>
                  </a:cubicBezTo>
                  <a:cubicBezTo>
                    <a:pt x="433" y="1207"/>
                    <a:pt x="333" y="1181"/>
                    <a:pt x="244" y="1158"/>
                  </a:cubicBezTo>
                  <a:cubicBezTo>
                    <a:pt x="210" y="1149"/>
                    <a:pt x="178" y="1141"/>
                    <a:pt x="153" y="1133"/>
                  </a:cubicBezTo>
                  <a:cubicBezTo>
                    <a:pt x="81" y="1108"/>
                    <a:pt x="36" y="1011"/>
                    <a:pt x="15" y="835"/>
                  </a:cubicBezTo>
                  <a:cubicBezTo>
                    <a:pt x="0" y="707"/>
                    <a:pt x="271" y="585"/>
                    <a:pt x="345" y="564"/>
                  </a:cubicBezTo>
                  <a:cubicBezTo>
                    <a:pt x="420" y="543"/>
                    <a:pt x="495" y="417"/>
                    <a:pt x="495" y="315"/>
                  </a:cubicBezTo>
                  <a:cubicBezTo>
                    <a:pt x="495" y="213"/>
                    <a:pt x="504" y="124"/>
                    <a:pt x="614" y="62"/>
                  </a:cubicBezTo>
                  <a:cubicBezTo>
                    <a:pt x="723" y="0"/>
                    <a:pt x="1064" y="9"/>
                    <a:pt x="1166" y="51"/>
                  </a:cubicBezTo>
                  <a:cubicBezTo>
                    <a:pt x="1187" y="59"/>
                    <a:pt x="1212" y="71"/>
                    <a:pt x="1242" y="84"/>
                  </a:cubicBezTo>
                  <a:cubicBezTo>
                    <a:pt x="1362" y="139"/>
                    <a:pt x="1544" y="221"/>
                    <a:pt x="1745" y="257"/>
                  </a:cubicBezTo>
                  <a:cubicBezTo>
                    <a:pt x="2031" y="309"/>
                    <a:pt x="2275" y="362"/>
                    <a:pt x="2359" y="480"/>
                  </a:cubicBezTo>
                  <a:cubicBezTo>
                    <a:pt x="2445" y="599"/>
                    <a:pt x="2494" y="1014"/>
                    <a:pt x="2504" y="1372"/>
                  </a:cubicBezTo>
                  <a:cubicBezTo>
                    <a:pt x="2514" y="1706"/>
                    <a:pt x="2493" y="2128"/>
                    <a:pt x="2404" y="2217"/>
                  </a:cubicBezTo>
                  <a:cubicBezTo>
                    <a:pt x="2283" y="2338"/>
                    <a:pt x="1858" y="2351"/>
                    <a:pt x="1447" y="2363"/>
                  </a:cubicBezTo>
                  <a:cubicBezTo>
                    <a:pt x="1304" y="2368"/>
                    <a:pt x="1169" y="2372"/>
                    <a:pt x="1051" y="2380"/>
                  </a:cubicBezTo>
                  <a:cubicBezTo>
                    <a:pt x="1023" y="2382"/>
                    <a:pt x="997" y="2383"/>
                    <a:pt x="972" y="2383"/>
                  </a:cubicBezTo>
                  <a:close/>
                  <a:moveTo>
                    <a:pt x="896" y="21"/>
                  </a:moveTo>
                  <a:cubicBezTo>
                    <a:pt x="784" y="21"/>
                    <a:pt x="671" y="35"/>
                    <a:pt x="616" y="66"/>
                  </a:cubicBezTo>
                  <a:cubicBezTo>
                    <a:pt x="508" y="127"/>
                    <a:pt x="499" y="211"/>
                    <a:pt x="499" y="315"/>
                  </a:cubicBezTo>
                  <a:cubicBezTo>
                    <a:pt x="499" y="418"/>
                    <a:pt x="422" y="546"/>
                    <a:pt x="347" y="568"/>
                  </a:cubicBezTo>
                  <a:cubicBezTo>
                    <a:pt x="273" y="589"/>
                    <a:pt x="5" y="709"/>
                    <a:pt x="19" y="835"/>
                  </a:cubicBezTo>
                  <a:cubicBezTo>
                    <a:pt x="40" y="1009"/>
                    <a:pt x="84" y="1105"/>
                    <a:pt x="155" y="1129"/>
                  </a:cubicBezTo>
                  <a:cubicBezTo>
                    <a:pt x="179" y="1137"/>
                    <a:pt x="211" y="1145"/>
                    <a:pt x="245" y="1154"/>
                  </a:cubicBezTo>
                  <a:cubicBezTo>
                    <a:pt x="334" y="1177"/>
                    <a:pt x="436" y="1203"/>
                    <a:pt x="466" y="1244"/>
                  </a:cubicBezTo>
                  <a:cubicBezTo>
                    <a:pt x="507" y="1300"/>
                    <a:pt x="592" y="1489"/>
                    <a:pt x="599" y="1599"/>
                  </a:cubicBezTo>
                  <a:cubicBezTo>
                    <a:pt x="602" y="1649"/>
                    <a:pt x="575" y="1732"/>
                    <a:pt x="547" y="1820"/>
                  </a:cubicBezTo>
                  <a:cubicBezTo>
                    <a:pt x="512" y="1925"/>
                    <a:pt x="477" y="2034"/>
                    <a:pt x="499" y="2078"/>
                  </a:cubicBezTo>
                  <a:cubicBezTo>
                    <a:pt x="503" y="2086"/>
                    <a:pt x="507" y="2095"/>
                    <a:pt x="511" y="2105"/>
                  </a:cubicBezTo>
                  <a:cubicBezTo>
                    <a:pt x="551" y="2196"/>
                    <a:pt x="632" y="2379"/>
                    <a:pt x="973" y="2379"/>
                  </a:cubicBezTo>
                  <a:cubicBezTo>
                    <a:pt x="997" y="2379"/>
                    <a:pt x="1023" y="2378"/>
                    <a:pt x="1051" y="2376"/>
                  </a:cubicBezTo>
                  <a:cubicBezTo>
                    <a:pt x="1168" y="2368"/>
                    <a:pt x="1304" y="2363"/>
                    <a:pt x="1447" y="2359"/>
                  </a:cubicBezTo>
                  <a:cubicBezTo>
                    <a:pt x="1838" y="2347"/>
                    <a:pt x="2281" y="2334"/>
                    <a:pt x="2401" y="2214"/>
                  </a:cubicBezTo>
                  <a:cubicBezTo>
                    <a:pt x="2489" y="2126"/>
                    <a:pt x="2509" y="1706"/>
                    <a:pt x="2500" y="1373"/>
                  </a:cubicBezTo>
                  <a:cubicBezTo>
                    <a:pt x="2490" y="1015"/>
                    <a:pt x="2441" y="601"/>
                    <a:pt x="2356" y="482"/>
                  </a:cubicBezTo>
                  <a:cubicBezTo>
                    <a:pt x="2272" y="365"/>
                    <a:pt x="2030" y="313"/>
                    <a:pt x="1745" y="261"/>
                  </a:cubicBezTo>
                  <a:cubicBezTo>
                    <a:pt x="1542" y="225"/>
                    <a:pt x="1361" y="142"/>
                    <a:pt x="1241" y="88"/>
                  </a:cubicBezTo>
                  <a:cubicBezTo>
                    <a:pt x="1211" y="75"/>
                    <a:pt x="1185" y="63"/>
                    <a:pt x="1165" y="55"/>
                  </a:cubicBezTo>
                  <a:cubicBezTo>
                    <a:pt x="1114" y="34"/>
                    <a:pt x="1006" y="21"/>
                    <a:pt x="896" y="21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2"/>
            <p:cNvSpPr/>
            <p:nvPr/>
          </p:nvSpPr>
          <p:spPr>
            <a:xfrm rot="-7084128">
              <a:off x="-1819489" y="2494589"/>
              <a:ext cx="3678359" cy="3314843"/>
            </a:xfrm>
            <a:custGeom>
              <a:avLst/>
              <a:gdLst/>
              <a:ahLst/>
              <a:cxnLst/>
              <a:rect l="l" t="t" r="r" b="b"/>
              <a:pathLst>
                <a:path w="2295" h="2067" extrusionOk="0">
                  <a:moveTo>
                    <a:pt x="1081" y="2064"/>
                  </a:moveTo>
                  <a:cubicBezTo>
                    <a:pt x="956" y="2064"/>
                    <a:pt x="786" y="2054"/>
                    <a:pt x="739" y="2004"/>
                  </a:cubicBezTo>
                  <a:cubicBezTo>
                    <a:pt x="629" y="1886"/>
                    <a:pt x="695" y="1604"/>
                    <a:pt x="709" y="1548"/>
                  </a:cubicBezTo>
                  <a:cubicBezTo>
                    <a:pt x="734" y="1451"/>
                    <a:pt x="645" y="1301"/>
                    <a:pt x="581" y="1192"/>
                  </a:cubicBezTo>
                  <a:cubicBezTo>
                    <a:pt x="570" y="1174"/>
                    <a:pt x="559" y="1156"/>
                    <a:pt x="550" y="1140"/>
                  </a:cubicBezTo>
                  <a:cubicBezTo>
                    <a:pt x="489" y="1032"/>
                    <a:pt x="290" y="979"/>
                    <a:pt x="179" y="971"/>
                  </a:cubicBezTo>
                  <a:cubicBezTo>
                    <a:pt x="132" y="968"/>
                    <a:pt x="86" y="940"/>
                    <a:pt x="53" y="894"/>
                  </a:cubicBezTo>
                  <a:cubicBezTo>
                    <a:pt x="14" y="840"/>
                    <a:pt x="0" y="773"/>
                    <a:pt x="15" y="714"/>
                  </a:cubicBezTo>
                  <a:cubicBezTo>
                    <a:pt x="40" y="612"/>
                    <a:pt x="264" y="560"/>
                    <a:pt x="398" y="528"/>
                  </a:cubicBezTo>
                  <a:cubicBezTo>
                    <a:pt x="422" y="522"/>
                    <a:pt x="443" y="518"/>
                    <a:pt x="459" y="513"/>
                  </a:cubicBezTo>
                  <a:cubicBezTo>
                    <a:pt x="554" y="488"/>
                    <a:pt x="547" y="352"/>
                    <a:pt x="541" y="243"/>
                  </a:cubicBezTo>
                  <a:cubicBezTo>
                    <a:pt x="540" y="226"/>
                    <a:pt x="540" y="209"/>
                    <a:pt x="539" y="194"/>
                  </a:cubicBezTo>
                  <a:cubicBezTo>
                    <a:pt x="535" y="76"/>
                    <a:pt x="747" y="31"/>
                    <a:pt x="751" y="30"/>
                  </a:cubicBezTo>
                  <a:cubicBezTo>
                    <a:pt x="861" y="0"/>
                    <a:pt x="1036" y="135"/>
                    <a:pt x="1104" y="219"/>
                  </a:cubicBezTo>
                  <a:cubicBezTo>
                    <a:pt x="1167" y="297"/>
                    <a:pt x="1406" y="324"/>
                    <a:pt x="1626" y="277"/>
                  </a:cubicBezTo>
                  <a:cubicBezTo>
                    <a:pt x="1846" y="230"/>
                    <a:pt x="2116" y="440"/>
                    <a:pt x="2167" y="562"/>
                  </a:cubicBezTo>
                  <a:cubicBezTo>
                    <a:pt x="2217" y="682"/>
                    <a:pt x="2218" y="949"/>
                    <a:pt x="2197" y="1080"/>
                  </a:cubicBezTo>
                  <a:cubicBezTo>
                    <a:pt x="2186" y="1150"/>
                    <a:pt x="2214" y="1273"/>
                    <a:pt x="2241" y="1392"/>
                  </a:cubicBezTo>
                  <a:cubicBezTo>
                    <a:pt x="2268" y="1505"/>
                    <a:pt x="2295" y="1623"/>
                    <a:pt x="2289" y="1700"/>
                  </a:cubicBezTo>
                  <a:cubicBezTo>
                    <a:pt x="2281" y="1824"/>
                    <a:pt x="1999" y="1901"/>
                    <a:pt x="1792" y="1958"/>
                  </a:cubicBezTo>
                  <a:cubicBezTo>
                    <a:pt x="1732" y="1974"/>
                    <a:pt x="1680" y="1988"/>
                    <a:pt x="1646" y="2001"/>
                  </a:cubicBezTo>
                  <a:cubicBezTo>
                    <a:pt x="1569" y="2029"/>
                    <a:pt x="1365" y="2056"/>
                    <a:pt x="1172" y="2063"/>
                  </a:cubicBezTo>
                  <a:cubicBezTo>
                    <a:pt x="1148" y="2063"/>
                    <a:pt x="1116" y="2064"/>
                    <a:pt x="1081" y="2064"/>
                  </a:cubicBezTo>
                  <a:close/>
                  <a:moveTo>
                    <a:pt x="784" y="30"/>
                  </a:moveTo>
                  <a:cubicBezTo>
                    <a:pt x="773" y="30"/>
                    <a:pt x="762" y="31"/>
                    <a:pt x="752" y="34"/>
                  </a:cubicBezTo>
                  <a:cubicBezTo>
                    <a:pt x="752" y="34"/>
                    <a:pt x="752" y="34"/>
                    <a:pt x="752" y="34"/>
                  </a:cubicBezTo>
                  <a:cubicBezTo>
                    <a:pt x="750" y="34"/>
                    <a:pt x="540" y="79"/>
                    <a:pt x="543" y="194"/>
                  </a:cubicBezTo>
                  <a:cubicBezTo>
                    <a:pt x="544" y="209"/>
                    <a:pt x="545" y="225"/>
                    <a:pt x="545" y="242"/>
                  </a:cubicBezTo>
                  <a:cubicBezTo>
                    <a:pt x="551" y="353"/>
                    <a:pt x="558" y="491"/>
                    <a:pt x="461" y="517"/>
                  </a:cubicBezTo>
                  <a:cubicBezTo>
                    <a:pt x="444" y="522"/>
                    <a:pt x="423" y="526"/>
                    <a:pt x="399" y="532"/>
                  </a:cubicBezTo>
                  <a:cubicBezTo>
                    <a:pt x="266" y="563"/>
                    <a:pt x="44" y="616"/>
                    <a:pt x="19" y="715"/>
                  </a:cubicBezTo>
                  <a:cubicBezTo>
                    <a:pt x="4" y="773"/>
                    <a:pt x="18" y="839"/>
                    <a:pt x="56" y="891"/>
                  </a:cubicBezTo>
                  <a:cubicBezTo>
                    <a:pt x="89" y="936"/>
                    <a:pt x="134" y="964"/>
                    <a:pt x="180" y="967"/>
                  </a:cubicBezTo>
                  <a:cubicBezTo>
                    <a:pt x="291" y="975"/>
                    <a:pt x="492" y="1029"/>
                    <a:pt x="554" y="1138"/>
                  </a:cubicBezTo>
                  <a:cubicBezTo>
                    <a:pt x="563" y="1154"/>
                    <a:pt x="573" y="1171"/>
                    <a:pt x="584" y="1190"/>
                  </a:cubicBezTo>
                  <a:cubicBezTo>
                    <a:pt x="649" y="1300"/>
                    <a:pt x="738" y="1451"/>
                    <a:pt x="713" y="1549"/>
                  </a:cubicBezTo>
                  <a:cubicBezTo>
                    <a:pt x="699" y="1604"/>
                    <a:pt x="634" y="1885"/>
                    <a:pt x="742" y="2001"/>
                  </a:cubicBezTo>
                  <a:cubicBezTo>
                    <a:pt x="783" y="2046"/>
                    <a:pt x="940" y="2067"/>
                    <a:pt x="1172" y="2058"/>
                  </a:cubicBezTo>
                  <a:cubicBezTo>
                    <a:pt x="1364" y="2052"/>
                    <a:pt x="1567" y="2025"/>
                    <a:pt x="1644" y="1997"/>
                  </a:cubicBezTo>
                  <a:cubicBezTo>
                    <a:pt x="1679" y="1984"/>
                    <a:pt x="1731" y="1970"/>
                    <a:pt x="1791" y="1954"/>
                  </a:cubicBezTo>
                  <a:cubicBezTo>
                    <a:pt x="1985" y="1901"/>
                    <a:pt x="2277" y="1821"/>
                    <a:pt x="2285" y="1700"/>
                  </a:cubicBezTo>
                  <a:cubicBezTo>
                    <a:pt x="2291" y="1623"/>
                    <a:pt x="2263" y="1506"/>
                    <a:pt x="2237" y="1393"/>
                  </a:cubicBezTo>
                  <a:cubicBezTo>
                    <a:pt x="2209" y="1268"/>
                    <a:pt x="2181" y="1150"/>
                    <a:pt x="2193" y="1080"/>
                  </a:cubicBezTo>
                  <a:cubicBezTo>
                    <a:pt x="2214" y="952"/>
                    <a:pt x="2213" y="681"/>
                    <a:pt x="2164" y="564"/>
                  </a:cubicBezTo>
                  <a:cubicBezTo>
                    <a:pt x="2138" y="503"/>
                    <a:pt x="2055" y="420"/>
                    <a:pt x="1961" y="362"/>
                  </a:cubicBezTo>
                  <a:cubicBezTo>
                    <a:pt x="1893" y="320"/>
                    <a:pt x="1760" y="253"/>
                    <a:pt x="1627" y="281"/>
                  </a:cubicBezTo>
                  <a:cubicBezTo>
                    <a:pt x="1406" y="328"/>
                    <a:pt x="1165" y="301"/>
                    <a:pt x="1101" y="221"/>
                  </a:cubicBezTo>
                  <a:cubicBezTo>
                    <a:pt x="1040" y="146"/>
                    <a:pt x="892" y="30"/>
                    <a:pt x="784" y="30"/>
                  </a:cubicBezTo>
                  <a:close/>
                </a:path>
              </a:pathLst>
            </a:custGeom>
            <a:solidFill>
              <a:srgbClr val="FFFFFF">
                <a:alpha val="208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limatology Data Analysis Tool Pitch Deck by Slidesgo">
  <a:themeElements>
    <a:clrScheme name="Simple Light">
      <a:dk1>
        <a:srgbClr val="E9E9E9"/>
      </a:dk1>
      <a:lt1>
        <a:srgbClr val="BEBEBE"/>
      </a:lt1>
      <a:dk2>
        <a:srgbClr val="072037"/>
      </a:dk2>
      <a:lt2>
        <a:srgbClr val="11293E"/>
      </a:lt2>
      <a:accent1>
        <a:srgbClr val="3C78D8"/>
      </a:accent1>
      <a:accent2>
        <a:srgbClr val="83B1FA"/>
      </a:accent2>
      <a:accent3>
        <a:srgbClr val="93C47D"/>
      </a:accent3>
      <a:accent4>
        <a:srgbClr val="E4A610"/>
      </a:accent4>
      <a:accent5>
        <a:srgbClr val="FFFFFF"/>
      </a:accent5>
      <a:accent6>
        <a:srgbClr val="FFFFFF"/>
      </a:accent6>
      <a:hlink>
        <a:srgbClr val="E9E9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360</Words>
  <Application>Microsoft Macintosh PowerPoint</Application>
  <PresentationFormat>On-screen Show (16:9)</PresentationFormat>
  <Paragraphs>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Helvetica Neue</vt:lpstr>
      <vt:lpstr>Barlow</vt:lpstr>
      <vt:lpstr>Calibri</vt:lpstr>
      <vt:lpstr>Nunito Light</vt:lpstr>
      <vt:lpstr>Zen Dots</vt:lpstr>
      <vt:lpstr>Arial</vt:lpstr>
      <vt:lpstr>Climatology Data Analysis Tool Pitch Deck by Slidesgo</vt:lpstr>
      <vt:lpstr>Cyclonic Cartography</vt:lpstr>
      <vt:lpstr>Team</vt:lpstr>
      <vt:lpstr>May 13, 2013 — Moore, Oklahoma</vt:lpstr>
      <vt:lpstr>Is Tornado Alley Shifting?</vt:lpstr>
      <vt:lpstr>Methodology</vt:lpstr>
      <vt:lpstr>Extract, Transform, and Load</vt:lpstr>
      <vt:lpstr>Ethical Considerations</vt:lpstr>
      <vt:lpstr>Ethical Considerations</vt:lpstr>
      <vt:lpstr>Let’s Look at the Data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CLIMATOLOGY DATA ANALYSIS TOOL PITCH DECK</dc:title>
  <cp:lastModifiedBy>Barb Rupps</cp:lastModifiedBy>
  <cp:revision>8</cp:revision>
  <dcterms:modified xsi:type="dcterms:W3CDTF">2024-03-01T01:57:54Z</dcterms:modified>
</cp:coreProperties>
</file>